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76" r:id="rId3"/>
  </p:sldMasterIdLst>
  <p:notesMasterIdLst>
    <p:notesMasterId r:id="rId47"/>
  </p:notesMasterIdLst>
  <p:handoutMasterIdLst>
    <p:handoutMasterId r:id="rId48"/>
  </p:handoutMasterIdLst>
  <p:sldIdLst>
    <p:sldId id="266" r:id="rId4"/>
    <p:sldId id="272" r:id="rId5"/>
    <p:sldId id="416" r:id="rId6"/>
    <p:sldId id="454" r:id="rId7"/>
    <p:sldId id="455" r:id="rId8"/>
    <p:sldId id="487" r:id="rId9"/>
    <p:sldId id="456" r:id="rId10"/>
    <p:sldId id="457" r:id="rId11"/>
    <p:sldId id="477" r:id="rId12"/>
    <p:sldId id="488" r:id="rId13"/>
    <p:sldId id="458" r:id="rId14"/>
    <p:sldId id="478" r:id="rId15"/>
    <p:sldId id="479" r:id="rId16"/>
    <p:sldId id="480" r:id="rId17"/>
    <p:sldId id="489" r:id="rId18"/>
    <p:sldId id="322" r:id="rId19"/>
    <p:sldId id="481" r:id="rId20"/>
    <p:sldId id="483" r:id="rId21"/>
    <p:sldId id="491" r:id="rId22"/>
    <p:sldId id="482" r:id="rId23"/>
    <p:sldId id="484" r:id="rId24"/>
    <p:sldId id="494" r:id="rId25"/>
    <p:sldId id="485" r:id="rId26"/>
    <p:sldId id="495" r:id="rId27"/>
    <p:sldId id="497" r:id="rId28"/>
    <p:sldId id="498" r:id="rId29"/>
    <p:sldId id="470" r:id="rId30"/>
    <p:sldId id="473" r:id="rId31"/>
    <p:sldId id="493" r:id="rId32"/>
    <p:sldId id="499" r:id="rId33"/>
    <p:sldId id="471" r:id="rId34"/>
    <p:sldId id="475" r:id="rId35"/>
    <p:sldId id="496" r:id="rId36"/>
    <p:sldId id="461" r:id="rId37"/>
    <p:sldId id="463" r:id="rId38"/>
    <p:sldId id="466" r:id="rId39"/>
    <p:sldId id="465" r:id="rId40"/>
    <p:sldId id="468" r:id="rId41"/>
    <p:sldId id="462" r:id="rId42"/>
    <p:sldId id="464" r:id="rId43"/>
    <p:sldId id="469" r:id="rId44"/>
    <p:sldId id="490" r:id="rId45"/>
    <p:sldId id="284" r:id="rId46"/>
  </p:sldIdLst>
  <p:sldSz cx="11520170" cy="6480175"/>
  <p:notesSz cx="6858000" cy="9144000"/>
  <p:custDataLst>
    <p:tags r:id="rId52"/>
  </p:custDataLst>
  <p:defaultTextStyle>
    <a:defPPr lvl="0">
      <a:defRPr lang="de-DE"/>
    </a:defPPr>
    <a:lvl1pPr marL="0" lvl="1" algn="l" defTabSz="864235" rtl="0" eaLnBrk="1" latinLnBrk="0" hangingPunct="1">
      <a:defRPr sz="1700" kern="1200">
        <a:solidFill>
          <a:schemeClr val="tx1"/>
        </a:solidFill>
        <a:latin typeface="+mn-lt"/>
        <a:ea typeface="+mn-ea"/>
        <a:cs typeface="+mn-cs"/>
      </a:defRPr>
    </a:lvl1pPr>
    <a:lvl2pPr marL="431800" lvl="2" algn="l" defTabSz="864235" rtl="0" eaLnBrk="1" latinLnBrk="0" hangingPunct="1">
      <a:defRPr sz="1700" kern="1200">
        <a:solidFill>
          <a:schemeClr val="tx1"/>
        </a:solidFill>
        <a:latin typeface="+mn-lt"/>
        <a:ea typeface="+mn-ea"/>
        <a:cs typeface="+mn-cs"/>
      </a:defRPr>
    </a:lvl2pPr>
    <a:lvl3pPr marL="864235" lvl="3" algn="l" defTabSz="864235" rtl="0" eaLnBrk="1" latinLnBrk="0" hangingPunct="1">
      <a:defRPr sz="1700" kern="1200">
        <a:solidFill>
          <a:schemeClr val="tx1"/>
        </a:solidFill>
        <a:latin typeface="+mn-lt"/>
        <a:ea typeface="+mn-ea"/>
        <a:cs typeface="+mn-cs"/>
      </a:defRPr>
    </a:lvl3pPr>
    <a:lvl4pPr marL="1296035" lvl="4"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004E73"/>
    <a:srgbClr val="8C857A"/>
    <a:srgbClr val="4D4943"/>
    <a:srgbClr val="EE503E"/>
    <a:srgbClr val="50B695"/>
    <a:srgbClr val="AFCC50"/>
    <a:srgbClr val="DDDF48"/>
    <a:srgbClr val="FFE05C"/>
    <a:srgbClr val="FDC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96" d="100"/>
          <a:sy n="96" d="100"/>
        </p:scale>
        <p:origin x="776" y="48"/>
      </p:cViewPr>
      <p:guideLst>
        <p:guide orient="horz" pos="2041"/>
        <p:guide pos="362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gs" Target="tags/tag5.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notesMaster" Target="notesMasters/notesMaster1.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image" Target="../media/image59.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2"/>
          <p:cNvSpPr>
            <a:spLocks noGrp="1" noChangeArrowheads="1"/>
          </p:cNvSpPr>
          <p:nvPr>
            <p:ph type="hdr" sz="quarter"/>
          </p:nvPr>
        </p:nvSpPr>
        <p:spPr bwMode="auto">
          <a:xfrm>
            <a:off x="190500" y="387350"/>
            <a:ext cx="5403850" cy="390525"/>
          </a:xfrm>
          <a:prstGeom prst="rect">
            <a:avLst/>
          </a:prstGeom>
          <a:noFill/>
          <a:ln w="9525">
            <a:noFill/>
            <a:miter lim="800000"/>
          </a:ln>
          <a:effectLst/>
        </p:spPr>
        <p:txBody>
          <a:bodyPr vert="horz" wrap="square" lIns="108000" tIns="0" rIns="0" bIns="0" numCol="1" anchor="ctr" anchorCtr="0" compatLnSpc="1"/>
          <a:lstStyle>
            <a:lvl1pPr eaLnBrk="1" hangingPunct="1">
              <a:lnSpc>
                <a:spcPts val="1300"/>
              </a:lnSpc>
              <a:defRPr sz="1000" b="1">
                <a:latin typeface="Stafford" pitchFamily="2" charset="0"/>
                <a:ea typeface="+mn-ea"/>
                <a:cs typeface="+mn-cs"/>
              </a:defRPr>
            </a:lvl1pPr>
          </a:lstStyle>
          <a:p>
            <a:pPr>
              <a:defRPr/>
            </a:pPr>
            <a:r>
              <a:rPr lang="de-DE"/>
              <a:t>TU Darmstadt</a:t>
            </a:r>
            <a:endParaRPr lang="de-DE"/>
          </a:p>
        </p:txBody>
      </p:sp>
      <p:sp>
        <p:nvSpPr>
          <p:cNvPr id="7" name="Rectangle 3"/>
          <p:cNvSpPr>
            <a:spLocks noGrp="1" noChangeArrowheads="1"/>
          </p:cNvSpPr>
          <p:nvPr>
            <p:ph type="dt" sz="quarter" idx="1"/>
          </p:nvPr>
        </p:nvSpPr>
        <p:spPr bwMode="auto">
          <a:xfrm>
            <a:off x="190500" y="8567738"/>
            <a:ext cx="1330325"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defRPr>
            </a:lvl1pPr>
          </a:lstStyle>
          <a:p>
            <a:pPr>
              <a:defRPr/>
            </a:pPr>
            <a:fld id="{FE955A5A-147F-481E-AB53-1A98627BEAAD}" type="datetime4">
              <a:rPr lang="de-DE" altLang="zh-CN" smtClean="0"/>
            </a:fld>
            <a:endParaRPr lang="de-DE"/>
          </a:p>
        </p:txBody>
      </p:sp>
      <p:sp>
        <p:nvSpPr>
          <p:cNvPr id="8" name="Rectangle 4"/>
          <p:cNvSpPr>
            <a:spLocks noGrp="1" noChangeArrowheads="1"/>
          </p:cNvSpPr>
          <p:nvPr>
            <p:ph type="ftr" sz="quarter" idx="2"/>
          </p:nvPr>
        </p:nvSpPr>
        <p:spPr bwMode="auto">
          <a:xfrm>
            <a:off x="1520825" y="8567738"/>
            <a:ext cx="4464050"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ea typeface="+mn-ea"/>
                <a:cs typeface="+mn-cs"/>
              </a:defRPr>
            </a:lvl1pPr>
          </a:lstStyle>
          <a:p>
            <a:pPr>
              <a:defRPr/>
            </a:pPr>
            <a:r>
              <a:rPr lang="de-DE"/>
              <a:t>Fachbereich  |  Institut  |  Name der Person</a:t>
            </a:r>
            <a:endParaRPr lang="de-DE"/>
          </a:p>
        </p:txBody>
      </p:sp>
      <p:sp>
        <p:nvSpPr>
          <p:cNvPr id="9" name="Rectangle 5"/>
          <p:cNvSpPr>
            <a:spLocks noGrp="1" noChangeArrowheads="1"/>
          </p:cNvSpPr>
          <p:nvPr>
            <p:ph type="sldNum" sz="quarter" idx="3"/>
          </p:nvPr>
        </p:nvSpPr>
        <p:spPr bwMode="auto">
          <a:xfrm>
            <a:off x="5999163" y="8567738"/>
            <a:ext cx="669925" cy="260350"/>
          </a:xfrm>
          <a:prstGeom prst="rect">
            <a:avLst/>
          </a:prstGeom>
          <a:noFill/>
          <a:ln w="9525">
            <a:noFill/>
            <a:miter lim="800000"/>
          </a:ln>
          <a:effectLst/>
        </p:spPr>
        <p:txBody>
          <a:bodyPr vert="horz" wrap="square" lIns="0" tIns="0" rIns="0" bIns="0" numCol="1" anchor="t" anchorCtr="0" compatLnSpc="1"/>
          <a:lstStyle>
            <a:lvl1pPr algn="r" eaLnBrk="1" hangingPunct="1">
              <a:defRPr sz="1000" b="1">
                <a:latin typeface="Stafford" pitchFamily="2" charset="0"/>
                <a:cs typeface="Arial" panose="020B0604020202020204" pitchFamily="34" charset="0"/>
              </a:defRPr>
            </a:lvl1pPr>
          </a:lstStyle>
          <a:p>
            <a:pPr>
              <a:defRPr/>
            </a:pPr>
            <a:r>
              <a:rPr lang="de-DE"/>
              <a:t>|  </a:t>
            </a:r>
            <a:fld id="{72DEC935-2C8C-4A42-BD4D-ADAF7EAF5568}" type="slidenum">
              <a:rPr lang="de-DE"/>
            </a:fld>
            <a:endParaRPr lang="de-DE"/>
          </a:p>
        </p:txBody>
      </p:sp>
      <p:pic>
        <p:nvPicPr>
          <p:cNvPr id="10" name="Picture 6" descr="tud_logo"/>
          <p:cNvPicPr>
            <a:picLocks noChangeAspect="1" noChangeArrowheads="1"/>
          </p:cNvPicPr>
          <p:nvPr/>
        </p:nvPicPr>
        <p:blipFill>
          <a:blip r:embed="rId1" cstate="email"/>
          <a:srcRect/>
          <a:stretch>
            <a:fillRect/>
          </a:stretch>
        </p:blipFill>
        <p:spPr bwMode="auto">
          <a:xfrm>
            <a:off x="5740400" y="360363"/>
            <a:ext cx="928688" cy="417512"/>
          </a:xfrm>
          <a:prstGeom prst="rect">
            <a:avLst/>
          </a:prstGeom>
          <a:noFill/>
          <a:ln>
            <a:noFill/>
          </a:ln>
        </p:spPr>
      </p:pic>
      <p:sp>
        <p:nvSpPr>
          <p:cNvPr id="11" name="Rectangle 7"/>
          <p:cNvSpPr>
            <a:spLocks noChangeArrowheads="1"/>
          </p:cNvSpPr>
          <p:nvPr/>
        </p:nvSpPr>
        <p:spPr bwMode="auto">
          <a:xfrm>
            <a:off x="190500" y="179388"/>
            <a:ext cx="6478588" cy="144462"/>
          </a:xfrm>
          <a:prstGeom prst="rect">
            <a:avLst/>
          </a:prstGeom>
          <a:solidFill>
            <a:srgbClr val="B5B5B5"/>
          </a:solidFill>
          <a:ln>
            <a:no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de-DE" altLang="de-DE" sz="1800">
              <a:ea typeface="+mn-ea"/>
              <a:cs typeface="Arial" panose="020B0604020202020204" pitchFamily="34" charset="0"/>
            </a:endParaRPr>
          </a:p>
        </p:txBody>
      </p:sp>
      <p:sp>
        <p:nvSpPr>
          <p:cNvPr id="12" name="Line 8"/>
          <p:cNvSpPr>
            <a:spLocks noChangeShapeType="1"/>
          </p:cNvSpPr>
          <p:nvPr/>
        </p:nvSpPr>
        <p:spPr bwMode="auto">
          <a:xfrm>
            <a:off x="190500" y="360363"/>
            <a:ext cx="6478588" cy="0"/>
          </a:xfrm>
          <a:prstGeom prst="line">
            <a:avLst/>
          </a:prstGeom>
          <a:noFill/>
          <a:ln w="15240">
            <a:solidFill>
              <a:schemeClr val="tx1"/>
            </a:solidFill>
            <a:round/>
          </a:ln>
        </p:spPr>
        <p:txBody>
          <a:bodyPr/>
          <a:lstStyle/>
          <a:p>
            <a:endParaRPr lang="de-DE"/>
          </a:p>
        </p:txBody>
      </p:sp>
      <p:sp>
        <p:nvSpPr>
          <p:cNvPr id="13" name="Line 9"/>
          <p:cNvSpPr>
            <a:spLocks noChangeShapeType="1"/>
          </p:cNvSpPr>
          <p:nvPr/>
        </p:nvSpPr>
        <p:spPr bwMode="auto">
          <a:xfrm>
            <a:off x="190500" y="8496300"/>
            <a:ext cx="6478588" cy="0"/>
          </a:xfrm>
          <a:prstGeom prst="line">
            <a:avLst/>
          </a:prstGeom>
          <a:noFill/>
          <a:ln w="7620">
            <a:solidFill>
              <a:schemeClr val="tx1"/>
            </a:solidFill>
            <a:round/>
          </a:ln>
        </p:spPr>
        <p:txBody>
          <a:bodyPr/>
          <a:lstStyle/>
          <a:p>
            <a:endParaRPr lang="de-DE"/>
          </a:p>
        </p:txBody>
      </p:sp>
      <p:sp>
        <p:nvSpPr>
          <p:cNvPr id="14" name="Line 10"/>
          <p:cNvSpPr>
            <a:spLocks noChangeShapeType="1"/>
          </p:cNvSpPr>
          <p:nvPr/>
        </p:nvSpPr>
        <p:spPr bwMode="auto">
          <a:xfrm>
            <a:off x="188913" y="777875"/>
            <a:ext cx="6478587" cy="0"/>
          </a:xfrm>
          <a:prstGeom prst="line">
            <a:avLst/>
          </a:prstGeom>
          <a:noFill/>
          <a:ln w="7620">
            <a:solidFill>
              <a:schemeClr val="tx1"/>
            </a:solidFill>
            <a:round/>
          </a:ln>
        </p:spPr>
        <p:txBody>
          <a:bodyPr/>
          <a:lstStyle/>
          <a:p>
            <a:endParaRPr lang="de-DE"/>
          </a:p>
        </p:txBody>
      </p:sp>
    </p:spTree>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image" Target="../media/image59.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8" name="Rectangle 2"/>
          <p:cNvSpPr>
            <a:spLocks noGrp="1" noChangeArrowheads="1"/>
          </p:cNvSpPr>
          <p:nvPr>
            <p:ph type="hdr" sz="quarter"/>
          </p:nvPr>
        </p:nvSpPr>
        <p:spPr bwMode="auto">
          <a:xfrm>
            <a:off x="190500" y="387350"/>
            <a:ext cx="5403850" cy="390525"/>
          </a:xfrm>
          <a:prstGeom prst="rect">
            <a:avLst/>
          </a:prstGeom>
          <a:noFill/>
          <a:ln w="9525">
            <a:noFill/>
            <a:miter lim="800000"/>
          </a:ln>
          <a:effectLst/>
        </p:spPr>
        <p:txBody>
          <a:bodyPr vert="horz" wrap="square" lIns="108000" tIns="0" rIns="0" bIns="0" numCol="1" anchor="ctr" anchorCtr="0" compatLnSpc="1"/>
          <a:lstStyle>
            <a:lvl1pPr eaLnBrk="1" hangingPunct="1">
              <a:lnSpc>
                <a:spcPts val="1300"/>
              </a:lnSpc>
              <a:defRPr sz="1000" b="1">
                <a:latin typeface="Stafford" pitchFamily="2" charset="0"/>
                <a:ea typeface="+mn-ea"/>
                <a:cs typeface="+mn-cs"/>
              </a:defRPr>
            </a:lvl1pPr>
          </a:lstStyle>
          <a:p>
            <a:pPr>
              <a:defRPr/>
            </a:pPr>
            <a:r>
              <a:rPr lang="de-DE"/>
              <a:t>TU Darmstadt</a:t>
            </a:r>
            <a:endParaRPr lang="de-DE"/>
          </a:p>
        </p:txBody>
      </p:sp>
      <p:sp>
        <p:nvSpPr>
          <p:cNvPr id="9" name="Rectangle 3"/>
          <p:cNvSpPr>
            <a:spLocks noGrp="1" noChangeArrowheads="1"/>
          </p:cNvSpPr>
          <p:nvPr>
            <p:ph type="dt" sz="quarter" idx="1"/>
          </p:nvPr>
        </p:nvSpPr>
        <p:spPr bwMode="auto">
          <a:xfrm>
            <a:off x="190500" y="8567738"/>
            <a:ext cx="1330325"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defRPr>
            </a:lvl1pPr>
          </a:lstStyle>
          <a:p>
            <a:pPr>
              <a:defRPr/>
            </a:pPr>
            <a:fld id="{90F2E591-BD78-4A69-A735-C68C50F90F71}" type="datetime4">
              <a:rPr lang="de-DE" altLang="zh-CN" smtClean="0"/>
            </a:fld>
            <a:endParaRPr lang="de-DE"/>
          </a:p>
        </p:txBody>
      </p:sp>
      <p:sp>
        <p:nvSpPr>
          <p:cNvPr id="10" name="Rectangle 4"/>
          <p:cNvSpPr>
            <a:spLocks noGrp="1" noChangeArrowheads="1"/>
          </p:cNvSpPr>
          <p:nvPr>
            <p:ph type="ftr" sz="quarter" idx="4"/>
          </p:nvPr>
        </p:nvSpPr>
        <p:spPr bwMode="auto">
          <a:xfrm>
            <a:off x="1520825" y="8567738"/>
            <a:ext cx="4464050"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ea typeface="+mn-ea"/>
                <a:cs typeface="+mn-cs"/>
              </a:defRPr>
            </a:lvl1pPr>
          </a:lstStyle>
          <a:p>
            <a:pPr>
              <a:defRPr/>
            </a:pPr>
            <a:r>
              <a:rPr lang="de-DE"/>
              <a:t>Fachbereich  |  Institut  |  Name der Person</a:t>
            </a:r>
            <a:endParaRPr lang="de-DE"/>
          </a:p>
        </p:txBody>
      </p:sp>
      <p:sp>
        <p:nvSpPr>
          <p:cNvPr id="11" name="Rectangle 5"/>
          <p:cNvSpPr>
            <a:spLocks noGrp="1" noChangeArrowheads="1"/>
          </p:cNvSpPr>
          <p:nvPr>
            <p:ph type="sldNum" sz="quarter" idx="5"/>
          </p:nvPr>
        </p:nvSpPr>
        <p:spPr bwMode="auto">
          <a:xfrm>
            <a:off x="5999163" y="8567738"/>
            <a:ext cx="669925" cy="260350"/>
          </a:xfrm>
          <a:prstGeom prst="rect">
            <a:avLst/>
          </a:prstGeom>
          <a:noFill/>
          <a:ln w="9525">
            <a:noFill/>
            <a:miter lim="800000"/>
          </a:ln>
          <a:effectLst/>
        </p:spPr>
        <p:txBody>
          <a:bodyPr vert="horz" wrap="square" lIns="0" tIns="0" rIns="0" bIns="0" numCol="1" anchor="t" anchorCtr="0" compatLnSpc="1"/>
          <a:lstStyle>
            <a:lvl1pPr algn="r" eaLnBrk="1" hangingPunct="1">
              <a:defRPr sz="1000" b="1">
                <a:latin typeface="Stafford" pitchFamily="2" charset="0"/>
                <a:cs typeface="Arial" panose="020B0604020202020204" pitchFamily="34" charset="0"/>
              </a:defRPr>
            </a:lvl1pPr>
          </a:lstStyle>
          <a:p>
            <a:pPr>
              <a:defRPr/>
            </a:pPr>
            <a:r>
              <a:rPr lang="de-DE"/>
              <a:t>|  </a:t>
            </a:r>
            <a:fld id="{72DEC935-2C8C-4A42-BD4D-ADAF7EAF5568}" type="slidenum">
              <a:rPr lang="de-DE"/>
            </a:fld>
            <a:endParaRPr lang="de-DE"/>
          </a:p>
        </p:txBody>
      </p:sp>
      <p:pic>
        <p:nvPicPr>
          <p:cNvPr id="12" name="Picture 6" descr="tud_logo"/>
          <p:cNvPicPr>
            <a:picLocks noChangeAspect="1" noChangeArrowheads="1"/>
          </p:cNvPicPr>
          <p:nvPr/>
        </p:nvPicPr>
        <p:blipFill>
          <a:blip r:embed="rId1" cstate="email"/>
          <a:srcRect/>
          <a:stretch>
            <a:fillRect/>
          </a:stretch>
        </p:blipFill>
        <p:spPr bwMode="auto">
          <a:xfrm>
            <a:off x="5740400" y="360363"/>
            <a:ext cx="928688" cy="417512"/>
          </a:xfrm>
          <a:prstGeom prst="rect">
            <a:avLst/>
          </a:prstGeom>
          <a:noFill/>
          <a:ln>
            <a:noFill/>
          </a:ln>
        </p:spPr>
      </p:pic>
      <p:sp>
        <p:nvSpPr>
          <p:cNvPr id="13" name="Rectangle 7"/>
          <p:cNvSpPr>
            <a:spLocks noChangeArrowheads="1"/>
          </p:cNvSpPr>
          <p:nvPr/>
        </p:nvSpPr>
        <p:spPr bwMode="auto">
          <a:xfrm>
            <a:off x="190500" y="179388"/>
            <a:ext cx="6478588" cy="144462"/>
          </a:xfrm>
          <a:prstGeom prst="rect">
            <a:avLst/>
          </a:prstGeom>
          <a:solidFill>
            <a:srgbClr val="B5B5B5"/>
          </a:solidFill>
          <a:ln>
            <a:no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de-DE" altLang="de-DE" sz="1800">
              <a:ea typeface="+mn-ea"/>
              <a:cs typeface="Arial" panose="020B0604020202020204" pitchFamily="34" charset="0"/>
            </a:endParaRPr>
          </a:p>
        </p:txBody>
      </p:sp>
      <p:sp>
        <p:nvSpPr>
          <p:cNvPr id="14" name="Line 8"/>
          <p:cNvSpPr>
            <a:spLocks noChangeShapeType="1"/>
          </p:cNvSpPr>
          <p:nvPr/>
        </p:nvSpPr>
        <p:spPr bwMode="auto">
          <a:xfrm>
            <a:off x="190500" y="360363"/>
            <a:ext cx="6478588" cy="0"/>
          </a:xfrm>
          <a:prstGeom prst="line">
            <a:avLst/>
          </a:prstGeom>
          <a:noFill/>
          <a:ln w="15240">
            <a:solidFill>
              <a:schemeClr val="tx1"/>
            </a:solidFill>
            <a:round/>
          </a:ln>
        </p:spPr>
        <p:txBody>
          <a:bodyPr/>
          <a:lstStyle/>
          <a:p>
            <a:endParaRPr lang="de-DE"/>
          </a:p>
        </p:txBody>
      </p:sp>
      <p:sp>
        <p:nvSpPr>
          <p:cNvPr id="15" name="Line 9"/>
          <p:cNvSpPr>
            <a:spLocks noChangeShapeType="1"/>
          </p:cNvSpPr>
          <p:nvPr/>
        </p:nvSpPr>
        <p:spPr bwMode="auto">
          <a:xfrm>
            <a:off x="190500" y="8496300"/>
            <a:ext cx="6478588" cy="0"/>
          </a:xfrm>
          <a:prstGeom prst="line">
            <a:avLst/>
          </a:prstGeom>
          <a:noFill/>
          <a:ln w="7620">
            <a:solidFill>
              <a:schemeClr val="tx1"/>
            </a:solidFill>
            <a:round/>
          </a:ln>
        </p:spPr>
        <p:txBody>
          <a:bodyPr/>
          <a:lstStyle/>
          <a:p>
            <a:endParaRPr lang="de-DE"/>
          </a:p>
        </p:txBody>
      </p:sp>
      <p:sp>
        <p:nvSpPr>
          <p:cNvPr id="16" name="Line 10"/>
          <p:cNvSpPr>
            <a:spLocks noChangeShapeType="1"/>
          </p:cNvSpPr>
          <p:nvPr/>
        </p:nvSpPr>
        <p:spPr bwMode="auto">
          <a:xfrm>
            <a:off x="188913" y="777875"/>
            <a:ext cx="6478587" cy="0"/>
          </a:xfrm>
          <a:prstGeom prst="line">
            <a:avLst/>
          </a:prstGeom>
          <a:noFill/>
          <a:ln w="7620">
            <a:solidFill>
              <a:schemeClr val="tx1"/>
            </a:solidFill>
            <a:round/>
          </a:ln>
        </p:spPr>
        <p:txBody>
          <a:bodyPr/>
          <a:lstStyle/>
          <a:p>
            <a:endParaRPr lang="de-DE"/>
          </a:p>
        </p:txBody>
      </p:sp>
    </p:spTree>
  </p:cSld>
  <p:clrMap bg1="lt1" tx1="dk1" bg2="lt2" tx2="dk2" accent1="accent1" accent2="accent2" accent3="accent3" accent4="accent4" accent5="accent5" accent6="accent6" hlink="hlink" folHlink="folHlink"/>
  <p:hf/>
  <p:notesStyle>
    <a:lvl1pPr marL="0" algn="l" defTabSz="864235" rtl="0" eaLnBrk="1" latinLnBrk="0" hangingPunct="1">
      <a:defRPr sz="1135" kern="1200">
        <a:solidFill>
          <a:schemeClr val="tx1"/>
        </a:solidFill>
        <a:latin typeface="+mn-lt"/>
        <a:ea typeface="+mn-ea"/>
        <a:cs typeface="+mn-cs"/>
      </a:defRPr>
    </a:lvl1pPr>
    <a:lvl2pPr marL="431800" algn="l" defTabSz="864235" rtl="0" eaLnBrk="1" latinLnBrk="0" hangingPunct="1">
      <a:defRPr sz="1135" kern="1200">
        <a:solidFill>
          <a:schemeClr val="tx1"/>
        </a:solidFill>
        <a:latin typeface="+mn-lt"/>
        <a:ea typeface="+mn-ea"/>
        <a:cs typeface="+mn-cs"/>
      </a:defRPr>
    </a:lvl2pPr>
    <a:lvl3pPr marL="864235" algn="l" defTabSz="864235" rtl="0" eaLnBrk="1" latinLnBrk="0" hangingPunct="1">
      <a:defRPr sz="1135" kern="1200">
        <a:solidFill>
          <a:schemeClr val="tx1"/>
        </a:solidFill>
        <a:latin typeface="+mn-lt"/>
        <a:ea typeface="+mn-ea"/>
        <a:cs typeface="+mn-cs"/>
      </a:defRPr>
    </a:lvl3pPr>
    <a:lvl4pPr marL="1296035" algn="l" defTabSz="864235" rtl="0" eaLnBrk="1" latinLnBrk="0" hangingPunct="1">
      <a:defRPr sz="1135" kern="1200">
        <a:solidFill>
          <a:schemeClr val="tx1"/>
        </a:solidFill>
        <a:latin typeface="+mn-lt"/>
        <a:ea typeface="+mn-ea"/>
        <a:cs typeface="+mn-cs"/>
      </a:defRPr>
    </a:lvl4pPr>
    <a:lvl5pPr marL="1727835" algn="l" defTabSz="864235" rtl="0" eaLnBrk="1" latinLnBrk="0" hangingPunct="1">
      <a:defRPr sz="1135" kern="1200">
        <a:solidFill>
          <a:schemeClr val="tx1"/>
        </a:solidFill>
        <a:latin typeface="+mn-lt"/>
        <a:ea typeface="+mn-ea"/>
        <a:cs typeface="+mn-cs"/>
      </a:defRPr>
    </a:lvl5pPr>
    <a:lvl6pPr marL="2160270" algn="l" defTabSz="864235" rtl="0" eaLnBrk="1" latinLnBrk="0" hangingPunct="1">
      <a:defRPr sz="1135" kern="1200">
        <a:solidFill>
          <a:schemeClr val="tx1"/>
        </a:solidFill>
        <a:latin typeface="+mn-lt"/>
        <a:ea typeface="+mn-ea"/>
        <a:cs typeface="+mn-cs"/>
      </a:defRPr>
    </a:lvl6pPr>
    <a:lvl7pPr marL="2592070" algn="l" defTabSz="864235" rtl="0" eaLnBrk="1" latinLnBrk="0" hangingPunct="1">
      <a:defRPr sz="1135" kern="1200">
        <a:solidFill>
          <a:schemeClr val="tx1"/>
        </a:solidFill>
        <a:latin typeface="+mn-lt"/>
        <a:ea typeface="+mn-ea"/>
        <a:cs typeface="+mn-cs"/>
      </a:defRPr>
    </a:lvl7pPr>
    <a:lvl8pPr marL="3023870" algn="l" defTabSz="864235" rtl="0" eaLnBrk="1" latinLnBrk="0" hangingPunct="1">
      <a:defRPr sz="1135" kern="1200">
        <a:solidFill>
          <a:schemeClr val="tx1"/>
        </a:solidFill>
        <a:latin typeface="+mn-lt"/>
        <a:ea typeface="+mn-ea"/>
        <a:cs typeface="+mn-cs"/>
      </a:defRPr>
    </a:lvl8pPr>
    <a:lvl9pPr marL="3456305" algn="l" defTabSz="864235" rtl="0" eaLnBrk="1" latinLnBrk="0" hangingPunct="1">
      <a:defRPr sz="1135"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elfolie">
    <p:bg>
      <p:bgPr>
        <a:solidFill>
          <a:schemeClr val="accent1"/>
        </a:solidFill>
        <a:effectLst/>
      </p:bgPr>
    </p:bg>
    <p:spTree>
      <p:nvGrpSpPr>
        <p:cNvPr id="1" name=""/>
        <p:cNvGrpSpPr/>
        <p:nvPr/>
      </p:nvGrpSpPr>
      <p:grpSpPr>
        <a:xfrm>
          <a:off x="0" y="0"/>
          <a:ext cx="0" cy="0"/>
          <a:chOff x="0" y="0"/>
          <a:chExt cx="0" cy="0"/>
        </a:xfrm>
      </p:grpSpPr>
      <p:sp>
        <p:nvSpPr>
          <p:cNvPr id="275" name="Datumsplatzhalter 274"/>
          <p:cNvSpPr>
            <a:spLocks noGrp="1"/>
          </p:cNvSpPr>
          <p:nvPr>
            <p:ph type="dt" sz="half" idx="14"/>
          </p:nvPr>
        </p:nvSpPr>
        <p:spPr/>
        <p:txBody>
          <a:bodyPr/>
          <a:lstStyle/>
          <a:p>
            <a:fld id="{09A42C73-FA6E-483B-9DEA-FB0004707680}" type="datetime1">
              <a:rPr lang="de-DE" altLang="zh-CN" smtClean="0"/>
            </a:fld>
            <a:endParaRPr lang="de-DE"/>
          </a:p>
        </p:txBody>
      </p:sp>
      <p:sp>
        <p:nvSpPr>
          <p:cNvPr id="276" name="Fußzeilenplatzhalter 275"/>
          <p:cNvSpPr>
            <a:spLocks noGrp="1"/>
          </p:cNvSpPr>
          <p:nvPr>
            <p:ph type="ftr" sz="quarter" idx="15"/>
          </p:nvPr>
        </p:nvSpPr>
        <p:spPr/>
        <p:txBody>
          <a:bodyPr/>
          <a:lstStyle/>
          <a:p>
            <a:r>
              <a:rPr lang="de-DE"/>
              <a:t>Fachbereich Maschinenbau | Fachgebiet für Strömungsdynamik </a:t>
            </a:r>
            <a:endParaRPr lang="de-DE"/>
          </a:p>
        </p:txBody>
      </p:sp>
      <p:sp>
        <p:nvSpPr>
          <p:cNvPr id="277" name="Foliennummernplatzhalter 276"/>
          <p:cNvSpPr>
            <a:spLocks noGrp="1"/>
          </p:cNvSpPr>
          <p:nvPr>
            <p:ph type="sldNum" sz="quarter" idx="16"/>
          </p:nvPr>
        </p:nvSpPr>
        <p:spPr/>
        <p:txBody>
          <a:bodyPr/>
          <a:lstStyle/>
          <a:p>
            <a:fld id="{EBA7648D-BACA-4F70-BD5E-B6ADA181CB0C}" type="slidenum">
              <a:rPr lang="de-DE" smtClean="0"/>
            </a:fld>
            <a:endParaRPr lang="de-DE"/>
          </a:p>
        </p:txBody>
      </p:sp>
      <p:sp>
        <p:nvSpPr>
          <p:cNvPr id="262" name="Bildplatzhalter 261"/>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cstate="hqprint"/>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Kapiteltrenner (1)">
    <p:bg>
      <p:bgPr>
        <a:solidFill>
          <a:srgbClr val="004E73"/>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accent1"/>
                </a:solidFill>
              </a:defRPr>
            </a:lvl1pPr>
          </a:lstStyle>
          <a:p>
            <a:r>
              <a:rPr lang="de-DE"/>
              <a:t>Mastertitelformat bearbeiten</a:t>
            </a:r>
            <a:endParaRPr lang="de-DE"/>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chemeClr val="accent1"/>
                </a:solidFill>
              </a:defRPr>
            </a:lvl1pPr>
          </a:lstStyle>
          <a:p>
            <a:fld id="{9A85B3B2-547F-47F3-8E28-4EACE4428802}" type="datetime1">
              <a:rPr lang="de-DE" altLang="zh-CN" smtClean="0"/>
            </a:fld>
            <a:endParaRPr lang="de-DE"/>
          </a:p>
        </p:txBody>
      </p:sp>
      <p:sp>
        <p:nvSpPr>
          <p:cNvPr id="190" name="Fußzeilenplatzhalter 189"/>
          <p:cNvSpPr>
            <a:spLocks noGrp="1"/>
          </p:cNvSpPr>
          <p:nvPr>
            <p:ph type="ftr" sz="quarter" idx="11"/>
          </p:nvPr>
        </p:nvSpPr>
        <p:spPr>
          <a:xfrm>
            <a:off x="1769641" y="5887834"/>
            <a:ext cx="8226969" cy="384450"/>
          </a:xfrm>
        </p:spPr>
        <p:txBody>
          <a:bodyPr/>
          <a:lstStyle>
            <a:lvl1pPr>
              <a:defRPr>
                <a:solidFill>
                  <a:schemeClr val="accent1"/>
                </a:solidFill>
              </a:defRPr>
            </a:lvl1pPr>
          </a:lstStyle>
          <a:p>
            <a:r>
              <a:rPr lang="de-DE" altLang="zh-CN"/>
              <a:t>Fachbereich Maschinenbau | Fachgebiet für Strömungsdynamik </a:t>
            </a:r>
            <a:endParaRPr lang="de-DE" altLang="zh-CN"/>
          </a:p>
        </p:txBody>
      </p:sp>
      <p:sp>
        <p:nvSpPr>
          <p:cNvPr id="191" name="Foliennummernplatzhalter 190"/>
          <p:cNvSpPr>
            <a:spLocks noGrp="1"/>
          </p:cNvSpPr>
          <p:nvPr>
            <p:ph type="sldNum" sz="quarter" idx="12"/>
          </p:nvPr>
        </p:nvSpPr>
        <p:spPr/>
        <p:txBody>
          <a:bodyPr/>
          <a:lstStyle>
            <a:lvl1pPr>
              <a:defRPr>
                <a:solidFill>
                  <a:schemeClr val="accent1"/>
                </a:solidFill>
              </a:defRPr>
            </a:lvl1pPr>
          </a:lstStyle>
          <a:p>
            <a:fld id="{EBA7648D-BACA-4F70-BD5E-B6ADA181CB0C}" type="slidenum">
              <a:rPr lang="de-DE" smtClean="0"/>
            </a:fld>
            <a:endParaRPr lang="de-DE"/>
          </a:p>
        </p:txBody>
      </p:sp>
      <p:grpSp>
        <p:nvGrpSpPr>
          <p:cNvPr id="18" name="Gruppieren 17"/>
          <p:cNvGrpSpPr>
            <a:grpSpLocks noChangeAspect="1"/>
          </p:cNvGrpSpPr>
          <p:nvPr userDrawn="1"/>
        </p:nvGrpSpPr>
        <p:grpSpPr>
          <a:xfrm>
            <a:off x="503238" y="5837322"/>
            <a:ext cx="10536237" cy="455969"/>
            <a:chOff x="503238" y="5837322"/>
            <a:chExt cx="10536237" cy="455969"/>
          </a:xfrm>
        </p:grpSpPr>
        <p:sp>
          <p:nvSpPr>
            <p:cNvPr id="3"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5" name="Freeform 5"/>
            <p:cNvSpPr/>
            <p:nvPr userDrawn="1"/>
          </p:nvSpPr>
          <p:spPr bwMode="auto">
            <a:xfrm>
              <a:off x="503238" y="5837322"/>
              <a:ext cx="10536237" cy="127000"/>
            </a:xfrm>
            <a:custGeom>
              <a:avLst/>
              <a:gdLst>
                <a:gd name="T0" fmla="*/ 8428 w 8819"/>
                <a:gd name="T1" fmla="*/ 0 h 102"/>
                <a:gd name="T2" fmla="*/ 8428 w 8819"/>
                <a:gd name="T3" fmla="*/ 0 h 102"/>
                <a:gd name="T4" fmla="*/ 8428 w 8819"/>
                <a:gd name="T5" fmla="*/ 38 h 102"/>
                <a:gd name="T6" fmla="*/ 0 w 8819"/>
                <a:gd name="T7" fmla="*/ 38 h 102"/>
                <a:gd name="T8" fmla="*/ 0 w 8819"/>
                <a:gd name="T9" fmla="*/ 61 h 102"/>
                <a:gd name="T10" fmla="*/ 8427 w 8819"/>
                <a:gd name="T11" fmla="*/ 61 h 102"/>
                <a:gd name="T12" fmla="*/ 8428 w 8819"/>
                <a:gd name="T13" fmla="*/ 60 h 102"/>
                <a:gd name="T14" fmla="*/ 8428 w 8819"/>
                <a:gd name="T15" fmla="*/ 102 h 102"/>
                <a:gd name="T16" fmla="*/ 8819 w 8819"/>
                <a:gd name="T17" fmla="*/ 50 h 102"/>
                <a:gd name="T18" fmla="*/ 8428 w 8819"/>
                <a:gd name="T19" fmla="*/ 0 h 102"/>
                <a:gd name="T20" fmla="*/ 8428 w 8819"/>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19" h="102">
                  <a:moveTo>
                    <a:pt x="8428" y="0"/>
                  </a:moveTo>
                  <a:lnTo>
                    <a:pt x="8428" y="0"/>
                  </a:lnTo>
                  <a:lnTo>
                    <a:pt x="8428" y="38"/>
                  </a:lnTo>
                  <a:lnTo>
                    <a:pt x="0" y="38"/>
                  </a:lnTo>
                  <a:lnTo>
                    <a:pt x="0" y="61"/>
                  </a:lnTo>
                  <a:lnTo>
                    <a:pt x="8427" y="61"/>
                  </a:lnTo>
                  <a:lnTo>
                    <a:pt x="8428" y="60"/>
                  </a:lnTo>
                  <a:lnTo>
                    <a:pt x="8428" y="102"/>
                  </a:lnTo>
                  <a:lnTo>
                    <a:pt x="8819" y="50"/>
                  </a:lnTo>
                  <a:lnTo>
                    <a:pt x="8428" y="0"/>
                  </a:lnTo>
                  <a:lnTo>
                    <a:pt x="8428"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3"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4"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5"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6"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7"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apiteltrenner (2)">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rgbClr val="004E73"/>
                </a:solidFill>
              </a:defRPr>
            </a:lvl1pPr>
          </a:lstStyle>
          <a:p>
            <a:r>
              <a:rPr lang="de-DE"/>
              <a:t>Mastertitelformat bearbeiten</a:t>
            </a:r>
            <a:endParaRPr lang="de-DE"/>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rgbClr val="004E73"/>
                </a:solidFill>
              </a:defRPr>
            </a:lvl1pPr>
          </a:lstStyle>
          <a:p>
            <a:fld id="{55EBE256-E878-4F9E-BBDE-9718C03BBFD0}" type="datetime1">
              <a:rPr lang="de-DE" altLang="zh-CN" smtClean="0"/>
            </a:fld>
            <a:endParaRPr lang="de-DE"/>
          </a:p>
        </p:txBody>
      </p:sp>
      <p:sp>
        <p:nvSpPr>
          <p:cNvPr id="190" name="Fußzeilenplatzhalter 189"/>
          <p:cNvSpPr>
            <a:spLocks noGrp="1"/>
          </p:cNvSpPr>
          <p:nvPr>
            <p:ph type="ftr" sz="quarter" idx="11"/>
          </p:nvPr>
        </p:nvSpPr>
        <p:spPr/>
        <p:txBody>
          <a:bodyPr/>
          <a:lstStyle>
            <a:lvl1pPr>
              <a:defRPr>
                <a:solidFill>
                  <a:srgbClr val="004E73"/>
                </a:solidFill>
              </a:defRPr>
            </a:lvl1pPr>
          </a:lstStyle>
          <a:p>
            <a:r>
              <a:rPr lang="de-DE" altLang="zh-CN"/>
              <a:t>Fachbereich Maschinenbau | Fachgebiet für Strömungsdynamik </a:t>
            </a:r>
            <a:endParaRPr lang="de-DE" altLang="zh-CN"/>
          </a:p>
        </p:txBody>
      </p:sp>
      <p:sp>
        <p:nvSpPr>
          <p:cNvPr id="191" name="Foliennummernplatzhalter 190"/>
          <p:cNvSpPr>
            <a:spLocks noGrp="1"/>
          </p:cNvSpPr>
          <p:nvPr>
            <p:ph type="sldNum" sz="quarter" idx="12"/>
          </p:nvPr>
        </p:nvSpPr>
        <p:spPr/>
        <p:txBody>
          <a:bodyPr/>
          <a:lstStyle>
            <a:lvl1pPr>
              <a:defRPr>
                <a:solidFill>
                  <a:srgbClr val="004E73"/>
                </a:solidFill>
              </a:defRPr>
            </a:lvl1pPr>
          </a:lstStyle>
          <a:p>
            <a:fld id="{EBA7648D-BACA-4F70-BD5E-B6ADA181CB0C}" type="slidenum">
              <a:rPr lang="de-DE" smtClean="0"/>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Kapiteltrenner (3)">
    <p:bg>
      <p:bgPr>
        <a:solidFill>
          <a:srgbClr val="8C857A"/>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accent1"/>
                </a:solidFill>
              </a:defRPr>
            </a:lvl1pPr>
          </a:lstStyle>
          <a:p>
            <a:r>
              <a:rPr lang="de-DE"/>
              <a:t>Mastertitelformat bearbeiten</a:t>
            </a:r>
            <a:endParaRPr lang="de-DE"/>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chemeClr val="accent1"/>
                </a:solidFill>
              </a:defRPr>
            </a:lvl1pPr>
          </a:lstStyle>
          <a:p>
            <a:fld id="{2F5B93B9-EC63-4593-A2E1-E4AE95DF20ED}" type="datetime1">
              <a:rPr lang="de-DE" altLang="zh-CN" smtClean="0"/>
            </a:fld>
            <a:endParaRPr lang="de-DE"/>
          </a:p>
        </p:txBody>
      </p:sp>
      <p:sp>
        <p:nvSpPr>
          <p:cNvPr id="190" name="Fußzeilenplatzhalter 189"/>
          <p:cNvSpPr>
            <a:spLocks noGrp="1"/>
          </p:cNvSpPr>
          <p:nvPr>
            <p:ph type="ftr" sz="quarter" idx="11"/>
          </p:nvPr>
        </p:nvSpPr>
        <p:spPr/>
        <p:txBody>
          <a:bodyPr/>
          <a:lstStyle>
            <a:lvl1pPr>
              <a:defRPr>
                <a:solidFill>
                  <a:schemeClr val="accent1"/>
                </a:solidFill>
              </a:defRPr>
            </a:lvl1pPr>
          </a:lstStyle>
          <a:p>
            <a:r>
              <a:rPr lang="de-DE" altLang="zh-CN"/>
              <a:t>Fachbereich Maschinenbau | Fachgebiet für Strömungsdynamik </a:t>
            </a:r>
            <a:endParaRPr lang="de-DE" altLang="zh-CN"/>
          </a:p>
        </p:txBody>
      </p:sp>
      <p:sp>
        <p:nvSpPr>
          <p:cNvPr id="191" name="Foliennummernplatzhalter 190"/>
          <p:cNvSpPr>
            <a:spLocks noGrp="1"/>
          </p:cNvSpPr>
          <p:nvPr>
            <p:ph type="sldNum" sz="quarter" idx="12"/>
          </p:nvPr>
        </p:nvSpPr>
        <p:spPr/>
        <p:txBody>
          <a:bodyPr/>
          <a:lstStyle>
            <a:lvl1pPr>
              <a:defRPr>
                <a:solidFill>
                  <a:schemeClr val="accent1"/>
                </a:solidFill>
              </a:defRPr>
            </a:lvl1pPr>
          </a:lstStyle>
          <a:p>
            <a:fld id="{EBA7648D-BACA-4F70-BD5E-B6ADA181CB0C}" type="slidenum">
              <a:rPr lang="de-DE" smtClean="0"/>
            </a:fld>
            <a:endParaRPr lang="de-DE"/>
          </a:p>
        </p:txBody>
      </p:sp>
      <p:sp>
        <p:nvSpPr>
          <p:cNvPr id="3"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5" name="Freeform 5"/>
          <p:cNvSpPr/>
          <p:nvPr userDrawn="1"/>
        </p:nvSpPr>
        <p:spPr bwMode="auto">
          <a:xfrm>
            <a:off x="503238" y="5837322"/>
            <a:ext cx="10536237" cy="127000"/>
          </a:xfrm>
          <a:custGeom>
            <a:avLst/>
            <a:gdLst>
              <a:gd name="T0" fmla="*/ 8428 w 8819"/>
              <a:gd name="T1" fmla="*/ 0 h 102"/>
              <a:gd name="T2" fmla="*/ 8428 w 8819"/>
              <a:gd name="T3" fmla="*/ 0 h 102"/>
              <a:gd name="T4" fmla="*/ 8428 w 8819"/>
              <a:gd name="T5" fmla="*/ 38 h 102"/>
              <a:gd name="T6" fmla="*/ 0 w 8819"/>
              <a:gd name="T7" fmla="*/ 38 h 102"/>
              <a:gd name="T8" fmla="*/ 0 w 8819"/>
              <a:gd name="T9" fmla="*/ 61 h 102"/>
              <a:gd name="T10" fmla="*/ 8427 w 8819"/>
              <a:gd name="T11" fmla="*/ 61 h 102"/>
              <a:gd name="T12" fmla="*/ 8428 w 8819"/>
              <a:gd name="T13" fmla="*/ 60 h 102"/>
              <a:gd name="T14" fmla="*/ 8428 w 8819"/>
              <a:gd name="T15" fmla="*/ 102 h 102"/>
              <a:gd name="T16" fmla="*/ 8819 w 8819"/>
              <a:gd name="T17" fmla="*/ 50 h 102"/>
              <a:gd name="T18" fmla="*/ 8428 w 8819"/>
              <a:gd name="T19" fmla="*/ 0 h 102"/>
              <a:gd name="T20" fmla="*/ 8428 w 8819"/>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19" h="102">
                <a:moveTo>
                  <a:pt x="8428" y="0"/>
                </a:moveTo>
                <a:lnTo>
                  <a:pt x="8428" y="0"/>
                </a:lnTo>
                <a:lnTo>
                  <a:pt x="8428" y="38"/>
                </a:lnTo>
                <a:lnTo>
                  <a:pt x="0" y="38"/>
                </a:lnTo>
                <a:lnTo>
                  <a:pt x="0" y="61"/>
                </a:lnTo>
                <a:lnTo>
                  <a:pt x="8427" y="61"/>
                </a:lnTo>
                <a:lnTo>
                  <a:pt x="8428" y="60"/>
                </a:lnTo>
                <a:lnTo>
                  <a:pt x="8428" y="102"/>
                </a:lnTo>
                <a:lnTo>
                  <a:pt x="8819" y="50"/>
                </a:lnTo>
                <a:lnTo>
                  <a:pt x="8428" y="0"/>
                </a:lnTo>
                <a:lnTo>
                  <a:pt x="8428"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3"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4"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5"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6"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7"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eltrenner (4)">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tx1"/>
                </a:solidFill>
              </a:defRPr>
            </a:lvl1pPr>
          </a:lstStyle>
          <a:p>
            <a:r>
              <a:rPr lang="de-DE"/>
              <a:t>Mastertitelformat bearbeiten</a:t>
            </a: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8" name="Datumsplatzhalter 17"/>
          <p:cNvSpPr>
            <a:spLocks noGrp="1"/>
          </p:cNvSpPr>
          <p:nvPr>
            <p:ph type="dt" sz="half" idx="10"/>
          </p:nvPr>
        </p:nvSpPr>
        <p:spPr/>
        <p:txBody>
          <a:bodyPr/>
          <a:lstStyle>
            <a:lvl1pPr>
              <a:defRPr/>
            </a:lvl1pPr>
          </a:lstStyle>
          <a:p>
            <a:fld id="{8DEE7C78-4CF7-486F-AA6F-247669971F7E}" type="datetime1">
              <a:rPr lang="de-DE" altLang="zh-CN" smtClean="0"/>
            </a:fld>
            <a:endParaRPr lang="de-DE"/>
          </a:p>
        </p:txBody>
      </p:sp>
      <p:sp>
        <p:nvSpPr>
          <p:cNvPr id="19" name="Fußzeilenplatzhalter 18"/>
          <p:cNvSpPr>
            <a:spLocks noGrp="1"/>
          </p:cNvSpPr>
          <p:nvPr>
            <p:ph type="ftr" sz="quarter" idx="11"/>
          </p:nvPr>
        </p:nvSpPr>
        <p:spPr/>
        <p:txBody>
          <a:bodyPr/>
          <a:lstStyle/>
          <a:p>
            <a:r>
              <a:rPr lang="de-DE" altLang="zh-CN"/>
              <a:t>Fachbereich Maschinenbau | Fachgebiet für Strömungsdynamik </a:t>
            </a:r>
            <a:endParaRPr lang="de-DE" altLang="zh-CN"/>
          </a:p>
        </p:txBody>
      </p:sp>
      <p:sp>
        <p:nvSpPr>
          <p:cNvPr id="20" name="Foliennummernplatzhalter 19"/>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itel und 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endParaRPr lang="de-DE"/>
          </a:p>
        </p:txBody>
      </p:sp>
      <p:sp>
        <p:nvSpPr>
          <p:cNvPr id="3" name="Inhaltsplatzhalter 2"/>
          <p:cNvSpPr>
            <a:spLocks noGrp="1"/>
          </p:cNvSpPr>
          <p:nvPr>
            <p:ph sz="half" idx="1" hasCustomPrompt="1"/>
          </p:nvPr>
        </p:nvSpPr>
        <p:spPr>
          <a:xfrm>
            <a:off x="503913" y="1656087"/>
            <a:ext cx="5112331" cy="403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Inhaltsplatzhalter 3"/>
          <p:cNvSpPr>
            <a:spLocks noGrp="1"/>
          </p:cNvSpPr>
          <p:nvPr>
            <p:ph sz="half" idx="2" hasCustomPrompt="1"/>
          </p:nvPr>
        </p:nvSpPr>
        <p:spPr>
          <a:xfrm>
            <a:off x="5904244" y="1656161"/>
            <a:ext cx="5112000" cy="4031926"/>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5" name="Datumsplatzhalter 4"/>
          <p:cNvSpPr>
            <a:spLocks noGrp="1"/>
          </p:cNvSpPr>
          <p:nvPr>
            <p:ph type="dt" sz="half" idx="10"/>
          </p:nvPr>
        </p:nvSpPr>
        <p:spPr/>
        <p:txBody>
          <a:bodyPr/>
          <a:lstStyle>
            <a:lvl1pPr>
              <a:defRPr/>
            </a:lvl1pPr>
          </a:lstStyle>
          <a:p>
            <a:fld id="{9A440D3D-77C5-47D4-8C14-2F8A4818D084}" type="datetime1">
              <a:rPr lang="de-DE" altLang="zh-CN" smtClean="0"/>
            </a:fld>
            <a:endParaRPr lang="de-DE"/>
          </a:p>
        </p:txBody>
      </p:sp>
      <p:sp>
        <p:nvSpPr>
          <p:cNvPr id="6" name="Fußzeilenplatzhalter 5"/>
          <p:cNvSpPr>
            <a:spLocks noGrp="1"/>
          </p:cNvSpPr>
          <p:nvPr>
            <p:ph type="ftr" sz="quarter" idx="11"/>
          </p:nvPr>
        </p:nvSpPr>
        <p:spPr/>
        <p:txBody>
          <a:bodyPr/>
          <a:lstStyle/>
          <a:p>
            <a:r>
              <a:rPr lang="de-DE" altLang="zh-CN"/>
              <a:t>Fachbereich Maschinenbau | Fachgebiet für Strömungsdynamik </a:t>
            </a:r>
            <a:endParaRPr lang="de-DE" altLang="zh-CN"/>
          </a:p>
        </p:txBody>
      </p:sp>
      <p:sp>
        <p:nvSpPr>
          <p:cNvPr id="7" name="Foliennummernplatzhalter 6"/>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und dr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endParaRPr lang="de-DE"/>
          </a:p>
        </p:txBody>
      </p:sp>
      <p:sp>
        <p:nvSpPr>
          <p:cNvPr id="3" name="Inhaltsplatzhalter 2"/>
          <p:cNvSpPr>
            <a:spLocks noGrp="1"/>
          </p:cNvSpPr>
          <p:nvPr>
            <p:ph sz="half" idx="1" hasCustomPrompt="1"/>
          </p:nvPr>
        </p:nvSpPr>
        <p:spPr>
          <a:xfrm>
            <a:off x="503913" y="1656087"/>
            <a:ext cx="3312437" cy="403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Inhaltsplatzhalter 3"/>
          <p:cNvSpPr>
            <a:spLocks noGrp="1"/>
          </p:cNvSpPr>
          <p:nvPr>
            <p:ph sz="half" idx="2" hasCustomPrompt="1"/>
          </p:nvPr>
        </p:nvSpPr>
        <p:spPr>
          <a:xfrm>
            <a:off x="4116940" y="1658673"/>
            <a:ext cx="3312437" cy="4031926"/>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6" name="Inhaltsplatzhalter 5"/>
          <p:cNvSpPr>
            <a:spLocks noGrp="1"/>
          </p:cNvSpPr>
          <p:nvPr>
            <p:ph sz="quarter" idx="13" hasCustomPrompt="1"/>
          </p:nvPr>
        </p:nvSpPr>
        <p:spPr>
          <a:xfrm>
            <a:off x="7704138" y="1655763"/>
            <a:ext cx="3311525" cy="403225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5" name="Datumsplatzhalter 4"/>
          <p:cNvSpPr>
            <a:spLocks noGrp="1"/>
          </p:cNvSpPr>
          <p:nvPr>
            <p:ph type="dt" sz="half" idx="14"/>
          </p:nvPr>
        </p:nvSpPr>
        <p:spPr/>
        <p:txBody>
          <a:bodyPr/>
          <a:lstStyle/>
          <a:p>
            <a:fld id="{BEEFA5DD-D42A-497A-8434-E9A6671F6E5E}" type="datetime1">
              <a:rPr lang="de-DE" altLang="zh-CN" smtClean="0"/>
            </a:fld>
            <a:endParaRPr lang="de-DE"/>
          </a:p>
        </p:txBody>
      </p:sp>
      <p:sp>
        <p:nvSpPr>
          <p:cNvPr id="7" name="Fußzeilenplatzhalter 6"/>
          <p:cNvSpPr>
            <a:spLocks noGrp="1"/>
          </p:cNvSpPr>
          <p:nvPr>
            <p:ph type="ftr" sz="quarter" idx="15"/>
          </p:nvPr>
        </p:nvSpPr>
        <p:spPr/>
        <p:txBody>
          <a:bodyPr/>
          <a:lstStyle/>
          <a:p>
            <a:r>
              <a:rPr lang="de-DE"/>
              <a:t>Fachbereich Maschinenbau | Fachgebiet für Strömungsdynamik </a:t>
            </a:r>
            <a:endParaRPr lang="de-DE"/>
          </a:p>
        </p:txBody>
      </p:sp>
      <p:sp>
        <p:nvSpPr>
          <p:cNvPr id="8" name="Foliennummernplatzhalter 7"/>
          <p:cNvSpPr>
            <a:spLocks noGrp="1"/>
          </p:cNvSpPr>
          <p:nvPr>
            <p:ph type="sldNum" sz="quarter" idx="16"/>
          </p:nvPr>
        </p:nvSpPr>
        <p:spPr/>
        <p:txBody>
          <a:bodyPr/>
          <a:lstStyle/>
          <a:p>
            <a:fld id="{EBA7648D-BACA-4F70-BD5E-B6ADA181CB0C}" type="slidenum">
              <a:rPr lang="de-DE" smtClean="0"/>
            </a:fld>
            <a:endParaRPr lang="de-D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reserve="1">
  <p:cSld name="Titel und vier Inhalte">
    <p:spTree>
      <p:nvGrpSpPr>
        <p:cNvPr id="1" name=""/>
        <p:cNvGrpSpPr/>
        <p:nvPr/>
      </p:nvGrpSpPr>
      <p:grpSpPr>
        <a:xfrm>
          <a:off x="0" y="0"/>
          <a:ext cx="0" cy="0"/>
          <a:chOff x="0" y="0"/>
          <a:chExt cx="0" cy="0"/>
        </a:xfrm>
      </p:grpSpPr>
      <p:sp>
        <p:nvSpPr>
          <p:cNvPr id="2" name="Titel 1"/>
          <p:cNvSpPr>
            <a:spLocks noGrp="1"/>
          </p:cNvSpPr>
          <p:nvPr>
            <p:ph type="title" sz="quarter" hasCustomPrompt="1"/>
          </p:nvPr>
        </p:nvSpPr>
        <p:spPr/>
        <p:txBody>
          <a:bodyPr/>
          <a:lstStyle/>
          <a:p>
            <a:r>
              <a:rPr lang="de-DE"/>
              <a:t>Mastertitelformat bearbeiten</a:t>
            </a:r>
            <a:endParaRPr lang="de-DE"/>
          </a:p>
        </p:txBody>
      </p:sp>
      <p:sp>
        <p:nvSpPr>
          <p:cNvPr id="3" name="Inhaltsplatzhalter 2"/>
          <p:cNvSpPr>
            <a:spLocks noGrp="1"/>
          </p:cNvSpPr>
          <p:nvPr>
            <p:ph sz="quarter" idx="1" hasCustomPrompt="1"/>
          </p:nvPr>
        </p:nvSpPr>
        <p:spPr>
          <a:xfrm>
            <a:off x="504494" y="1656087"/>
            <a:ext cx="5111750" cy="187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Inhaltsplatzhalter 3"/>
          <p:cNvSpPr>
            <a:spLocks noGrp="1"/>
          </p:cNvSpPr>
          <p:nvPr>
            <p:ph sz="quarter" idx="2" hasCustomPrompt="1"/>
          </p:nvPr>
        </p:nvSpPr>
        <p:spPr>
          <a:xfrm>
            <a:off x="5904244" y="1656087"/>
            <a:ext cx="5111749" cy="187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5" name="Inhaltsplatzhalter 4"/>
          <p:cNvSpPr>
            <a:spLocks noGrp="1"/>
          </p:cNvSpPr>
          <p:nvPr>
            <p:ph sz="quarter" idx="3" hasCustomPrompt="1"/>
          </p:nvPr>
        </p:nvSpPr>
        <p:spPr>
          <a:xfrm>
            <a:off x="504244" y="3816087"/>
            <a:ext cx="5112331" cy="187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6" name="Inhaltsplatzhalter 5"/>
          <p:cNvSpPr>
            <a:spLocks noGrp="1"/>
          </p:cNvSpPr>
          <p:nvPr>
            <p:ph sz="quarter" idx="4" hasCustomPrompt="1"/>
          </p:nvPr>
        </p:nvSpPr>
        <p:spPr>
          <a:xfrm>
            <a:off x="5904244" y="3816087"/>
            <a:ext cx="5112000" cy="187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10" name="Datumsplatzhalter 9"/>
          <p:cNvSpPr>
            <a:spLocks noGrp="1"/>
          </p:cNvSpPr>
          <p:nvPr>
            <p:ph type="dt" sz="half" idx="10"/>
          </p:nvPr>
        </p:nvSpPr>
        <p:spPr/>
        <p:txBody>
          <a:bodyPr/>
          <a:lstStyle/>
          <a:p>
            <a:fld id="{A747E632-7FC6-4AA3-9B04-ACA89B64792A}" type="datetime1">
              <a:rPr lang="de-DE" altLang="zh-CN" smtClean="0"/>
            </a:fld>
            <a:endParaRPr lang="de-DE"/>
          </a:p>
        </p:txBody>
      </p:sp>
      <p:sp>
        <p:nvSpPr>
          <p:cNvPr id="11" name="Fußzeilenplatzhalter 10"/>
          <p:cNvSpPr>
            <a:spLocks noGrp="1"/>
          </p:cNvSpPr>
          <p:nvPr>
            <p:ph type="ftr" sz="quarter" idx="11"/>
          </p:nvPr>
        </p:nvSpPr>
        <p:spPr/>
        <p:txBody>
          <a:bodyPr/>
          <a:lstStyle/>
          <a:p>
            <a:r>
              <a:rPr lang="de-DE"/>
              <a:t>Fachbereich Maschinenbau | Fachgebiet für Strömungsdynamik </a:t>
            </a:r>
            <a:endParaRPr lang="de-DE"/>
          </a:p>
        </p:txBody>
      </p:sp>
      <p:sp>
        <p:nvSpPr>
          <p:cNvPr id="12" name="Foliennummernplatzhalter 11"/>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sp>
        <p:nvSpPr>
          <p:cNvPr id="9" name="Bildplatzhalter 8"/>
          <p:cNvSpPr>
            <a:spLocks noGrp="1" noChangeAspect="1"/>
          </p:cNvSpPr>
          <p:nvPr>
            <p:ph type="pic" sz="quarter" idx="14" hasCustomPrompt="1"/>
          </p:nvPr>
        </p:nvSpPr>
        <p:spPr>
          <a:xfrm>
            <a:off x="476201" y="2058808"/>
            <a:ext cx="1891385" cy="1655757"/>
          </a:xfrm>
          <a:blipFill dpi="0" rotWithShape="1">
            <a:blip r:embed="rId2"/>
            <a:srcRect/>
            <a:stretch>
              <a:fillRect/>
            </a:stretch>
          </a:blipFill>
        </p:spPr>
        <p:txBody>
          <a:bodyPr/>
          <a:lstStyle/>
          <a:p>
            <a:r>
              <a:rPr lang="de-DE"/>
              <a:t> </a:t>
            </a:r>
            <a:endParaRPr lang="de-DE"/>
          </a:p>
        </p:txBody>
      </p:sp>
      <p:sp>
        <p:nvSpPr>
          <p:cNvPr id="7" name="Textplatzhalter 6"/>
          <p:cNvSpPr>
            <a:spLocks noGrp="1"/>
          </p:cNvSpPr>
          <p:nvPr>
            <p:ph type="body" sz="quarter" idx="13" hasCustomPrompt="1"/>
          </p:nvPr>
        </p:nvSpPr>
        <p:spPr>
          <a:xfrm>
            <a:off x="501650" y="4752087"/>
            <a:ext cx="8640000" cy="360000"/>
          </a:xfrm>
        </p:spPr>
        <p:txBody>
          <a:bodyPr wrap="square" lIns="0" rIns="0" anchor="ctr" anchorCtr="0"/>
          <a:lstStyle>
            <a:lvl1pPr algn="ctr">
              <a:defRPr>
                <a:solidFill>
                  <a:srgbClr val="B7B09D"/>
                </a:solidFill>
              </a:defRPr>
            </a:lvl1pPr>
          </a:lstStyle>
          <a:p>
            <a:pPr lvl="0"/>
            <a:r>
              <a:rPr lang="de-DE"/>
              <a:t>Mastertextformat bearbeiten</a:t>
            </a:r>
            <a:endParaRPr lang="de-DE"/>
          </a:p>
        </p:txBody>
      </p:sp>
      <p:sp>
        <p:nvSpPr>
          <p:cNvPr id="2" name="Titel 1"/>
          <p:cNvSpPr>
            <a:spLocks noGrp="1"/>
          </p:cNvSpPr>
          <p:nvPr>
            <p:ph type="title" hasCustomPrompt="1"/>
          </p:nvPr>
        </p:nvSpPr>
        <p:spPr>
          <a:xfrm>
            <a:off x="504244" y="2650487"/>
            <a:ext cx="8640000" cy="615553"/>
          </a:xfrm>
        </p:spPr>
        <p:txBody>
          <a:bodyPr lIns="0">
            <a:spAutoFit/>
          </a:bodyPr>
          <a:lstStyle>
            <a:lvl1pPr algn="ctr">
              <a:defRPr sz="4000">
                <a:solidFill>
                  <a:srgbClr val="004E73"/>
                </a:solidFill>
              </a:defRPr>
            </a:lvl1pPr>
          </a:lstStyle>
          <a:p>
            <a:r>
              <a:rPr lang="de-DE"/>
              <a:t>Mastertitelformat bearbeiten</a:t>
            </a:r>
            <a:endParaRPr lang="de-DE"/>
          </a:p>
        </p:txBody>
      </p:sp>
      <p:sp>
        <p:nvSpPr>
          <p:cNvPr id="6" name="Datumsplatzhalter 5"/>
          <p:cNvSpPr>
            <a:spLocks noGrp="1"/>
          </p:cNvSpPr>
          <p:nvPr>
            <p:ph type="dt" sz="half" idx="15"/>
          </p:nvPr>
        </p:nvSpPr>
        <p:spPr/>
        <p:txBody>
          <a:bodyPr/>
          <a:lstStyle/>
          <a:p>
            <a:fld id="{810B88D3-BE8D-4917-890A-8C4CE9AD119D}" type="datetime1">
              <a:rPr lang="de-DE" altLang="zh-CN" smtClean="0"/>
            </a:fld>
            <a:endParaRPr lang="de-DE"/>
          </a:p>
        </p:txBody>
      </p:sp>
      <p:sp>
        <p:nvSpPr>
          <p:cNvPr id="8" name="Fußzeilenplatzhalter 7"/>
          <p:cNvSpPr>
            <a:spLocks noGrp="1"/>
          </p:cNvSpPr>
          <p:nvPr>
            <p:ph type="ftr" sz="quarter" idx="16"/>
          </p:nvPr>
        </p:nvSpPr>
        <p:spPr/>
        <p:txBody>
          <a:bodyPr/>
          <a:lstStyle/>
          <a:p>
            <a:r>
              <a:rPr lang="de-DE"/>
              <a:t>Fachbereich Maschinenbau | Fachgebiet für Strömungsdynamik </a:t>
            </a:r>
            <a:endParaRPr lang="de-DE"/>
          </a:p>
        </p:txBody>
      </p:sp>
      <p:sp>
        <p:nvSpPr>
          <p:cNvPr id="10" name="Foliennummernplatzhalter 9"/>
          <p:cNvSpPr>
            <a:spLocks noGrp="1"/>
          </p:cNvSpPr>
          <p:nvPr>
            <p:ph type="sldNum" sz="quarter" idx="17"/>
          </p:nvPr>
        </p:nvSpPr>
        <p:spPr/>
        <p:txBody>
          <a:bodyPr/>
          <a:lstStyle/>
          <a:p>
            <a:fld id="{EBA7648D-BACA-4F70-BD5E-B6ADA181CB0C}" type="slidenum">
              <a:rPr lang="de-DE" smtClean="0"/>
            </a:fld>
            <a:endParaRPr lang="de-D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endParaRPr lang="de-DE"/>
          </a:p>
        </p:txBody>
      </p:sp>
      <p:sp>
        <p:nvSpPr>
          <p:cNvPr id="3" name="Datumsplatzhalter 2"/>
          <p:cNvSpPr>
            <a:spLocks noGrp="1"/>
          </p:cNvSpPr>
          <p:nvPr>
            <p:ph type="dt" sz="half" idx="10"/>
          </p:nvPr>
        </p:nvSpPr>
        <p:spPr/>
        <p:txBody>
          <a:bodyPr/>
          <a:lstStyle/>
          <a:p>
            <a:fld id="{8724F32C-20AB-4CD8-A852-2FD890190663}" type="datetime1">
              <a:rPr lang="de-DE" altLang="zh-CN" smtClean="0"/>
            </a:fld>
            <a:endParaRPr lang="de-DE"/>
          </a:p>
        </p:txBody>
      </p:sp>
      <p:sp>
        <p:nvSpPr>
          <p:cNvPr id="4" name="Fußzeilenplatzhalter 3"/>
          <p:cNvSpPr>
            <a:spLocks noGrp="1"/>
          </p:cNvSpPr>
          <p:nvPr>
            <p:ph type="ftr" sz="quarter" idx="11"/>
          </p:nvPr>
        </p:nvSpPr>
        <p:spPr/>
        <p:txBody>
          <a:bodyPr/>
          <a:lstStyle/>
          <a:p>
            <a:r>
              <a:rPr lang="de-DE"/>
              <a:t>Fachbereich Maschinenbau | Fachgebiet für Strömungsdynamik </a:t>
            </a:r>
            <a:endParaRPr lang="de-DE"/>
          </a:p>
        </p:txBody>
      </p:sp>
      <p:sp>
        <p:nvSpPr>
          <p:cNvPr id="5" name="Foliennummernplatzhalter 4"/>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4B18782-7969-47BB-B3F2-628673B08089}" type="datetime1">
              <a:rPr lang="de-DE" altLang="zh-CN" smtClean="0"/>
            </a:fld>
            <a:endParaRPr lang="de-DE"/>
          </a:p>
        </p:txBody>
      </p:sp>
      <p:sp>
        <p:nvSpPr>
          <p:cNvPr id="3" name="Fußzeilenplatzhalter 2"/>
          <p:cNvSpPr>
            <a:spLocks noGrp="1"/>
          </p:cNvSpPr>
          <p:nvPr>
            <p:ph type="ftr" sz="quarter" idx="11"/>
          </p:nvPr>
        </p:nvSpPr>
        <p:spPr/>
        <p:txBody>
          <a:bodyPr/>
          <a:lstStyle/>
          <a:p>
            <a:r>
              <a:rPr lang="de-DE"/>
              <a:t>Fachbereich Maschinenbau | Fachgebiet für Strömungsdynamik </a:t>
            </a:r>
            <a:endParaRPr lang="de-DE"/>
          </a:p>
        </p:txBody>
      </p:sp>
      <p:sp>
        <p:nvSpPr>
          <p:cNvPr id="4" name="Foliennummernplatzhalter 3"/>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endParaRPr lang="de-DE"/>
          </a:p>
        </p:txBody>
      </p:sp>
      <p:sp>
        <p:nvSpPr>
          <p:cNvPr id="3" name="Inhaltsplatzhalter 2"/>
          <p:cNvSpPr>
            <a:spLocks noGrp="1"/>
          </p:cNvSpPr>
          <p:nvPr>
            <p:ph idx="1" hasCustomPrompt="1"/>
          </p:nvPr>
        </p:nvSpPr>
        <p:spPr/>
        <p:txBody>
          <a:bodyPr/>
          <a:lstStyle>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10"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E80ABEA3-FCC0-4798-9A75-4EE300724D1F}" type="datetime1">
              <a:rPr lang="de-DE" altLang="zh-CN" smtClean="0"/>
            </a:fld>
            <a:endParaRPr lang="de-DE"/>
          </a:p>
        </p:txBody>
      </p:sp>
      <p:sp>
        <p:nvSpPr>
          <p:cNvPr id="11" name="Fußzeilenplatzhalter"/>
          <p:cNvSpPr>
            <a:spLocks noGrp="1"/>
          </p:cNvSpPr>
          <p:nvPr>
            <p:ph type="ftr" sz="quarter" idx="3"/>
          </p:nvPr>
        </p:nvSpPr>
        <p:spPr>
          <a:xfrm>
            <a:off x="1760538" y="5934864"/>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endParaRPr lang="de-DE" altLang="zh-CN"/>
          </a:p>
        </p:txBody>
      </p:sp>
      <p:sp>
        <p:nvSpPr>
          <p:cNvPr id="12"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fld>
            <a:endParaRPr lang="de-D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userDrawn="1">
  <p:cSld name="Ganzseitiges Wechselbild">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B24282F8-F746-4942-9984-6990A7F3393C}" type="datetime1">
              <a:rPr lang="de-DE" altLang="zh-CN" smtClean="0"/>
            </a:fld>
            <a:endParaRPr lang="de-DE"/>
          </a:p>
        </p:txBody>
      </p:sp>
      <p:sp>
        <p:nvSpPr>
          <p:cNvPr id="11" name="Fußzeilenplatzhalter 10"/>
          <p:cNvSpPr>
            <a:spLocks noGrp="1"/>
          </p:cNvSpPr>
          <p:nvPr>
            <p:ph type="ftr" sz="quarter" idx="15"/>
          </p:nvPr>
        </p:nvSpPr>
        <p:spPr/>
        <p:txBody>
          <a:bodyPr/>
          <a:lstStyle/>
          <a:p>
            <a:r>
              <a:rPr lang="de-DE"/>
              <a:t>Fachbereich Maschinenbau | Fachgebiet für Strömungsdynamik </a:t>
            </a:r>
            <a:endParaRPr lang="de-DE"/>
          </a:p>
        </p:txBody>
      </p:sp>
      <p:sp>
        <p:nvSpPr>
          <p:cNvPr id="12" name="Foliennummernplatzhalter 11"/>
          <p:cNvSpPr>
            <a:spLocks noGrp="1"/>
          </p:cNvSpPr>
          <p:nvPr>
            <p:ph type="sldNum" sz="quarter" idx="16"/>
          </p:nvPr>
        </p:nvSpPr>
        <p:spPr/>
        <p:txBody>
          <a:bodyPr/>
          <a:lstStyle/>
          <a:p>
            <a:fld id="{EBA7648D-BACA-4F70-BD5E-B6ADA181CB0C}" type="slidenum">
              <a:rPr lang="de-DE" smtClean="0"/>
            </a:fld>
            <a:endParaRPr lang="de-DE"/>
          </a:p>
        </p:txBody>
      </p:sp>
      <p:sp>
        <p:nvSpPr>
          <p:cNvPr id="13" name="Bildplatzhalter 12"/>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solidFill>
            <a:schemeClr val="bg1"/>
          </a:solid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3" name="Rechteck 2"/>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 name="Logo TU Darmstadt"/>
          <p:cNvGrpSpPr>
            <a:grpSpLocks noChangeAspect="1"/>
          </p:cNvGrpSpPr>
          <p:nvPr userDrawn="1"/>
        </p:nvGrpSpPr>
        <p:grpSpPr>
          <a:xfrm>
            <a:off x="9071791" y="432000"/>
            <a:ext cx="2160453" cy="865326"/>
            <a:chOff x="4791600" y="2860674"/>
            <a:chExt cx="2160453" cy="865326"/>
          </a:xfrm>
        </p:grpSpPr>
        <p:sp>
          <p:nvSpPr>
            <p:cNvPr id="6"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4"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5"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6"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7"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7"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8"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9"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4"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5"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6"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8"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9"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0"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4"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5"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6"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7"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8"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9"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0"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1"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2"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3"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4" name="Freihandform: Form 93"/>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95" name="Freihandform: Form 94"/>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96"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7"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8"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9" name="Freihandform: Form 98"/>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0" name="Freihandform: Form 99"/>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1" name="Freihandform: Form 100"/>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2"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3"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4"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5" name="Freihandform: Form 104"/>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6"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7"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8"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9" name="Freihandform: Form 108"/>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10"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1"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2"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13"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4"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5"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6"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7"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8"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9"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20"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1"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2"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3"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4"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25" name="Gruppieren 124"/>
            <p:cNvGrpSpPr/>
            <p:nvPr userDrawn="1"/>
          </p:nvGrpSpPr>
          <p:grpSpPr>
            <a:xfrm>
              <a:off x="4791600" y="2860674"/>
              <a:ext cx="810833" cy="865326"/>
              <a:chOff x="4791600" y="2860674"/>
              <a:chExt cx="810833" cy="865326"/>
            </a:xfrm>
          </p:grpSpPr>
          <p:sp>
            <p:nvSpPr>
              <p:cNvPr id="126"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7" name="Rechteck: eine Ecke abgeschnitten 126"/>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ld mit Überschrift (1)">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endParaRPr lang="de-DE"/>
          </a:p>
        </p:txBody>
      </p:sp>
      <p:sp>
        <p:nvSpPr>
          <p:cNvPr id="3" name="Bildplatzhalter 2"/>
          <p:cNvSpPr>
            <a:spLocks noGrp="1"/>
          </p:cNvSpPr>
          <p:nvPr>
            <p:ph type="pic" idx="1"/>
          </p:nvPr>
        </p:nvSpPr>
        <p:spPr>
          <a:xfrm>
            <a:off x="1" y="1655763"/>
            <a:ext cx="11520488"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endParaRPr lang="de-DE"/>
          </a:p>
        </p:txBody>
      </p:sp>
      <p:sp>
        <p:nvSpPr>
          <p:cNvPr id="4" name="Datumsplatzhalter 3"/>
          <p:cNvSpPr>
            <a:spLocks noGrp="1"/>
          </p:cNvSpPr>
          <p:nvPr>
            <p:ph type="dt" sz="half" idx="10"/>
          </p:nvPr>
        </p:nvSpPr>
        <p:spPr/>
        <p:txBody>
          <a:bodyPr/>
          <a:lstStyle/>
          <a:p>
            <a:fld id="{7F6B87FC-2FF8-4186-A51F-64A1377CC652}" type="datetime1">
              <a:rPr lang="de-DE" altLang="zh-CN" smtClean="0"/>
            </a:fld>
            <a:endParaRPr lang="de-DE"/>
          </a:p>
        </p:txBody>
      </p:sp>
      <p:sp>
        <p:nvSpPr>
          <p:cNvPr id="8" name="Fußzeilenplatzhalter 7"/>
          <p:cNvSpPr>
            <a:spLocks noGrp="1"/>
          </p:cNvSpPr>
          <p:nvPr>
            <p:ph type="ftr" sz="quarter" idx="11"/>
          </p:nvPr>
        </p:nvSpPr>
        <p:spPr/>
        <p:txBody>
          <a:bodyPr/>
          <a:lstStyle/>
          <a:p>
            <a:r>
              <a:rPr lang="de-DE"/>
              <a:t>Fachbereich Maschinenbau | Fachgebiet für Strömungsdynamik </a:t>
            </a:r>
            <a:endParaRPr lang="de-DE"/>
          </a:p>
        </p:txBody>
      </p:sp>
      <p:sp>
        <p:nvSpPr>
          <p:cNvPr id="9" name="Foliennummernplatzhalter 8"/>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2)">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endParaRPr lang="de-DE"/>
          </a:p>
        </p:txBody>
      </p:sp>
      <p:sp>
        <p:nvSpPr>
          <p:cNvPr id="3" name="Bildplatzhalter 2"/>
          <p:cNvSpPr>
            <a:spLocks noGrp="1"/>
          </p:cNvSpPr>
          <p:nvPr>
            <p:ph type="pic" idx="1"/>
          </p:nvPr>
        </p:nvSpPr>
        <p:spPr>
          <a:xfrm>
            <a:off x="4103689" y="1655763"/>
            <a:ext cx="7416800"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endParaRPr lang="de-DE"/>
          </a:p>
        </p:txBody>
      </p:sp>
      <p:sp>
        <p:nvSpPr>
          <p:cNvPr id="4" name="Textplatzhalter 3"/>
          <p:cNvSpPr>
            <a:spLocks noGrp="1"/>
          </p:cNvSpPr>
          <p:nvPr>
            <p:ph type="body" sz="half" idx="2" hasCustomPrompt="1"/>
          </p:nvPr>
        </p:nvSpPr>
        <p:spPr>
          <a:xfrm>
            <a:off x="503999" y="1655763"/>
            <a:ext cx="3312351" cy="4032250"/>
          </a:xfrm>
        </p:spPr>
        <p:txBody>
          <a:bodyPr/>
          <a:lstStyle>
            <a:lvl1pPr marL="0" indent="0">
              <a:buClr>
                <a:schemeClr val="accent3"/>
              </a:buClr>
              <a:buFont typeface="Wingdings" panose="05000000000000000000" pitchFamily="2" charset="2"/>
              <a:buNone/>
              <a:defRPr sz="1600"/>
            </a:lvl1pPr>
            <a:lvl2pPr marL="215900" indent="-215900">
              <a:buFont typeface="Wingdings" panose="05000000000000000000" pitchFamily="2" charset="2"/>
              <a:buChar char="§"/>
              <a:defRPr sz="1600"/>
            </a:lvl2pPr>
            <a:lvl3pPr marL="431800" indent="-215900">
              <a:buFont typeface="Wingdings" panose="05000000000000000000" pitchFamily="2" charset="2"/>
              <a:buChar char="§"/>
              <a:defRPr sz="1600"/>
            </a:lvl3pPr>
            <a:lvl4pPr marL="647700" indent="-215900">
              <a:buFont typeface="Wingdings" panose="05000000000000000000" pitchFamily="2" charset="2"/>
              <a:buChar char="§"/>
              <a:defRPr sz="1600"/>
            </a:lvl4pPr>
            <a:lvl5pPr marL="864235" indent="-215900">
              <a:buFont typeface="Wingdings" panose="05000000000000000000" pitchFamily="2" charset="2"/>
              <a:buChar char="§"/>
              <a:defRPr sz="1600"/>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8" name="Datumsplatzhalter 7"/>
          <p:cNvSpPr>
            <a:spLocks noGrp="1"/>
          </p:cNvSpPr>
          <p:nvPr>
            <p:ph type="dt" sz="half" idx="10"/>
          </p:nvPr>
        </p:nvSpPr>
        <p:spPr/>
        <p:txBody>
          <a:bodyPr/>
          <a:lstStyle/>
          <a:p>
            <a:fld id="{6488202F-C008-436B-8726-B868BCE26655}" type="datetime1">
              <a:rPr lang="de-DE" altLang="zh-CN" smtClean="0"/>
            </a:fld>
            <a:endParaRPr lang="de-DE"/>
          </a:p>
        </p:txBody>
      </p:sp>
      <p:sp>
        <p:nvSpPr>
          <p:cNvPr id="9" name="Fußzeilenplatzhalter 8"/>
          <p:cNvSpPr>
            <a:spLocks noGrp="1"/>
          </p:cNvSpPr>
          <p:nvPr>
            <p:ph type="ftr" sz="quarter" idx="11"/>
          </p:nvPr>
        </p:nvSpPr>
        <p:spPr/>
        <p:txBody>
          <a:bodyPr/>
          <a:lstStyle/>
          <a:p>
            <a:r>
              <a:rPr lang="de-DE"/>
              <a:t>Fachbereich Maschinenbau | Fachgebiet für Strömungsdynamik </a:t>
            </a:r>
            <a:endParaRPr lang="de-DE"/>
          </a:p>
        </p:txBody>
      </p:sp>
      <p:sp>
        <p:nvSpPr>
          <p:cNvPr id="10" name="Foliennummernplatzhalter 9"/>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3)">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endParaRPr lang="de-DE"/>
          </a:p>
        </p:txBody>
      </p:sp>
      <p:sp>
        <p:nvSpPr>
          <p:cNvPr id="3" name="Bildplatzhalter 2"/>
          <p:cNvSpPr>
            <a:spLocks noGrp="1"/>
          </p:cNvSpPr>
          <p:nvPr>
            <p:ph type="pic" idx="1"/>
          </p:nvPr>
        </p:nvSpPr>
        <p:spPr>
          <a:xfrm>
            <a:off x="5903913" y="1655763"/>
            <a:ext cx="5616575"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endParaRPr lang="de-DE"/>
          </a:p>
        </p:txBody>
      </p:sp>
      <p:sp>
        <p:nvSpPr>
          <p:cNvPr id="4" name="Textplatzhalter 3"/>
          <p:cNvSpPr>
            <a:spLocks noGrp="1"/>
          </p:cNvSpPr>
          <p:nvPr>
            <p:ph type="body" sz="half" idx="2" hasCustomPrompt="1"/>
          </p:nvPr>
        </p:nvSpPr>
        <p:spPr>
          <a:xfrm>
            <a:off x="503999" y="1655763"/>
            <a:ext cx="5112575" cy="4032250"/>
          </a:xfrm>
        </p:spPr>
        <p:txBody>
          <a:bodyPr/>
          <a:lstStyle>
            <a:lvl1pPr marL="0" indent="0">
              <a:buClr>
                <a:schemeClr val="accent3"/>
              </a:buClr>
              <a:buFont typeface="Wingdings" panose="05000000000000000000" pitchFamily="2" charset="2"/>
              <a:buNone/>
              <a:defRPr sz="1600"/>
            </a:lvl1pPr>
            <a:lvl2pPr marL="215900" indent="-215900">
              <a:buFont typeface="Wingdings" panose="05000000000000000000" pitchFamily="2" charset="2"/>
              <a:buChar char="§"/>
              <a:defRPr sz="1600"/>
            </a:lvl2pPr>
            <a:lvl3pPr marL="431800" indent="-215900">
              <a:buFont typeface="Wingdings" panose="05000000000000000000" pitchFamily="2" charset="2"/>
              <a:buChar char="§"/>
              <a:defRPr sz="1600"/>
            </a:lvl3pPr>
            <a:lvl4pPr marL="647700" indent="-215900">
              <a:buFont typeface="Wingdings" panose="05000000000000000000" pitchFamily="2" charset="2"/>
              <a:buChar char="§"/>
              <a:defRPr sz="1600"/>
            </a:lvl4pPr>
            <a:lvl5pPr marL="864235" indent="-215900">
              <a:buFont typeface="Wingdings" panose="05000000000000000000" pitchFamily="2" charset="2"/>
              <a:buChar char="§"/>
              <a:defRPr sz="1600"/>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8" name="Datumsplatzhalter 7"/>
          <p:cNvSpPr>
            <a:spLocks noGrp="1"/>
          </p:cNvSpPr>
          <p:nvPr>
            <p:ph type="dt" sz="half" idx="10"/>
          </p:nvPr>
        </p:nvSpPr>
        <p:spPr/>
        <p:txBody>
          <a:bodyPr/>
          <a:lstStyle/>
          <a:p>
            <a:fld id="{59D66B32-6FD0-4EB7-8406-59F337EE0309}" type="datetime1">
              <a:rPr lang="de-DE" altLang="zh-CN" smtClean="0"/>
            </a:fld>
            <a:endParaRPr lang="de-DE"/>
          </a:p>
        </p:txBody>
      </p:sp>
      <p:sp>
        <p:nvSpPr>
          <p:cNvPr id="9" name="Fußzeilenplatzhalter 8"/>
          <p:cNvSpPr>
            <a:spLocks noGrp="1"/>
          </p:cNvSpPr>
          <p:nvPr>
            <p:ph type="ftr" sz="quarter" idx="11"/>
          </p:nvPr>
        </p:nvSpPr>
        <p:spPr/>
        <p:txBody>
          <a:bodyPr/>
          <a:lstStyle/>
          <a:p>
            <a:r>
              <a:rPr lang="de-DE"/>
              <a:t>Fachbereich Maschinenbau | Fachgebiet für Strömungsdynamik </a:t>
            </a:r>
            <a:endParaRPr lang="de-DE"/>
          </a:p>
        </p:txBody>
      </p:sp>
      <p:sp>
        <p:nvSpPr>
          <p:cNvPr id="10" name="Foliennummernplatzhalter 9"/>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bschlussfoli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104244" y="2160087"/>
            <a:ext cx="5133821" cy="792000"/>
          </a:xfrm>
        </p:spPr>
        <p:txBody>
          <a:bodyPr wrap="none" anchor="t" anchorCtr="0"/>
          <a:lstStyle>
            <a:lvl1pPr>
              <a:defRPr sz="5400">
                <a:solidFill>
                  <a:schemeClr val="accent1"/>
                </a:solidFill>
              </a:defRPr>
            </a:lvl1pPr>
          </a:lstStyle>
          <a:p>
            <a:r>
              <a:rPr lang="de-DE"/>
              <a:t>Danke</a:t>
            </a:r>
            <a:endParaRPr lang="de-DE"/>
          </a:p>
        </p:txBody>
      </p:sp>
      <p:sp>
        <p:nvSpPr>
          <p:cNvPr id="4" name="Textplatzhalter 3"/>
          <p:cNvSpPr>
            <a:spLocks noGrp="1"/>
          </p:cNvSpPr>
          <p:nvPr>
            <p:ph type="body" sz="half" idx="2" hasCustomPrompt="1"/>
          </p:nvPr>
        </p:nvSpPr>
        <p:spPr>
          <a:xfrm>
            <a:off x="4104244" y="3240087"/>
            <a:ext cx="5112575" cy="1872000"/>
          </a:xfrm>
        </p:spPr>
        <p:txBody>
          <a:bodyPr/>
          <a:lstStyle>
            <a:lvl1pPr marL="0" indent="0">
              <a:buClr>
                <a:schemeClr val="accent3"/>
              </a:buClr>
              <a:buFont typeface="Wingdings" panose="05000000000000000000" pitchFamily="2" charset="2"/>
              <a:buNone/>
              <a:defRPr sz="1600" b="1"/>
            </a:lvl1pPr>
            <a:lvl2pPr marL="215900" indent="-215900">
              <a:buFont typeface="Wingdings" panose="05000000000000000000" pitchFamily="2" charset="2"/>
              <a:buChar char="§"/>
              <a:defRPr sz="1600" b="1"/>
            </a:lvl2pPr>
            <a:lvl3pPr marL="431800" indent="-215900">
              <a:buFont typeface="Wingdings" panose="05000000000000000000" pitchFamily="2" charset="2"/>
              <a:buChar char="§"/>
              <a:defRPr sz="1600" b="1"/>
            </a:lvl3pPr>
            <a:lvl4pPr marL="647700" indent="-215900">
              <a:buFont typeface="Wingdings" panose="05000000000000000000" pitchFamily="2" charset="2"/>
              <a:buChar char="§"/>
              <a:defRPr sz="1600" b="1"/>
            </a:lvl4pPr>
            <a:lvl5pPr marL="864235" indent="-215900">
              <a:buFont typeface="Wingdings" panose="05000000000000000000" pitchFamily="2" charset="2"/>
              <a:buChar char="§"/>
              <a:defRPr sz="1600" b="1"/>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11" name="Bildplatzhalter 6"/>
          <p:cNvSpPr>
            <a:spLocks noGrp="1" noChangeAspect="1"/>
          </p:cNvSpPr>
          <p:nvPr>
            <p:ph type="pic" sz="quarter" idx="13"/>
          </p:nvPr>
        </p:nvSpPr>
        <p:spPr>
          <a:xfrm>
            <a:off x="720244" y="2160087"/>
            <a:ext cx="2952000" cy="2952000"/>
          </a:xfrm>
          <a:prstGeom prst="ellipse">
            <a:avLst/>
          </a:prstGeom>
        </p:spPr>
        <p:txBody>
          <a:bodyPr tIns="252000" anchor="t" anchorCtr="0"/>
          <a:lstStyle>
            <a:lvl1pPr algn="ctr">
              <a:defRPr sz="1600">
                <a:solidFill>
                  <a:schemeClr val="tx1"/>
                </a:solidFill>
                <a:latin typeface="+mn-lt"/>
              </a:defRPr>
            </a:lvl1pPr>
          </a:lstStyle>
          <a:p>
            <a:r>
              <a:rPr lang="de-DE"/>
              <a:t>Bild durch Klicken auf Symbol hinzufügen</a:t>
            </a:r>
            <a:endParaRPr lang="de-DE"/>
          </a:p>
        </p:txBody>
      </p:sp>
      <p:sp>
        <p:nvSpPr>
          <p:cNvPr id="3" name="Datumsplatzhalter 2"/>
          <p:cNvSpPr>
            <a:spLocks noGrp="1"/>
          </p:cNvSpPr>
          <p:nvPr>
            <p:ph type="dt" sz="half" idx="14"/>
          </p:nvPr>
        </p:nvSpPr>
        <p:spPr/>
        <p:txBody>
          <a:bodyPr/>
          <a:lstStyle/>
          <a:p>
            <a:fld id="{B141C504-67C6-4D65-B16C-8247D7146C3E}" type="datetime1">
              <a:rPr lang="de-DE" altLang="zh-CN" smtClean="0"/>
            </a:fld>
            <a:endParaRPr lang="de-DE"/>
          </a:p>
        </p:txBody>
      </p:sp>
      <p:sp>
        <p:nvSpPr>
          <p:cNvPr id="8" name="Fußzeilenplatzhalter 7"/>
          <p:cNvSpPr>
            <a:spLocks noGrp="1"/>
          </p:cNvSpPr>
          <p:nvPr>
            <p:ph type="ftr" sz="quarter" idx="15"/>
          </p:nvPr>
        </p:nvSpPr>
        <p:spPr/>
        <p:txBody>
          <a:bodyPr/>
          <a:lstStyle/>
          <a:p>
            <a:r>
              <a:rPr lang="de-DE"/>
              <a:t>Fachbereich Maschinenbau | Fachgebiet für Strömungsdynamik </a:t>
            </a:r>
            <a:endParaRPr lang="de-DE"/>
          </a:p>
        </p:txBody>
      </p:sp>
      <p:sp>
        <p:nvSpPr>
          <p:cNvPr id="9" name="Foliennummernplatzhalter 8"/>
          <p:cNvSpPr>
            <a:spLocks noGrp="1"/>
          </p:cNvSpPr>
          <p:nvPr>
            <p:ph type="sldNum" sz="quarter" idx="16"/>
          </p:nvPr>
        </p:nvSpPr>
        <p:spPr/>
        <p:txBody>
          <a:bodyPr/>
          <a:lstStyle/>
          <a:p>
            <a:fld id="{EBA7648D-BACA-4F70-BD5E-B6ADA181CB0C}" type="slidenum">
              <a:rPr lang="de-DE" smtClean="0"/>
            </a:fld>
            <a:endParaRPr lang="de-D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endParaRPr lang="de-DE"/>
          </a:p>
        </p:txBody>
      </p:sp>
      <p:sp>
        <p:nvSpPr>
          <p:cNvPr id="3" name="Vertikaler Textplatzhalter 2"/>
          <p:cNvSpPr>
            <a:spLocks noGrp="1"/>
          </p:cNvSpPr>
          <p:nvPr>
            <p:ph type="body" orient="vert" idx="1" hasCustomPrompt="1"/>
          </p:nvPr>
        </p:nvSpPr>
        <p:spPr/>
        <p:txBody>
          <a:bodyPr vert="eaVert"/>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Datumsplatzhalter 3"/>
          <p:cNvSpPr>
            <a:spLocks noGrp="1"/>
          </p:cNvSpPr>
          <p:nvPr>
            <p:ph type="dt" sz="half" idx="10"/>
          </p:nvPr>
        </p:nvSpPr>
        <p:spPr/>
        <p:txBody>
          <a:bodyPr/>
          <a:lstStyle/>
          <a:p>
            <a:fld id="{75486E39-6040-4425-A6AB-4F97507A1DE1}" type="datetime1">
              <a:rPr lang="de-DE" altLang="zh-CN" smtClean="0"/>
            </a:fld>
            <a:endParaRPr lang="de-DE"/>
          </a:p>
        </p:txBody>
      </p:sp>
      <p:sp>
        <p:nvSpPr>
          <p:cNvPr id="5" name="Fußzeilenplatzhalter 4"/>
          <p:cNvSpPr>
            <a:spLocks noGrp="1"/>
          </p:cNvSpPr>
          <p:nvPr>
            <p:ph type="ftr" sz="quarter" idx="11"/>
          </p:nvPr>
        </p:nvSpPr>
        <p:spPr/>
        <p:txBody>
          <a:bodyPr/>
          <a:lstStyle/>
          <a:p>
            <a:r>
              <a:rPr lang="de-DE"/>
              <a:t>Fachbereich Maschinenbau | Fachgebiet für Strömungsdynamik </a:t>
            </a:r>
            <a:endParaRPr lang="de-DE"/>
          </a:p>
        </p:txBody>
      </p:sp>
      <p:sp>
        <p:nvSpPr>
          <p:cNvPr id="6" name="Foliennummernplatzhalter 5"/>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hasCustomPrompt="1"/>
          </p:nvPr>
        </p:nvSpPr>
        <p:spPr>
          <a:xfrm>
            <a:off x="8244349" y="345009"/>
            <a:ext cx="2484105" cy="5491649"/>
          </a:xfrm>
        </p:spPr>
        <p:txBody>
          <a:bodyPr vert="eaVert"/>
          <a:lstStyle/>
          <a:p>
            <a:r>
              <a:rPr lang="de-DE"/>
              <a:t>Mastertitelformat bearbeiten</a:t>
            </a:r>
            <a:endParaRPr lang="de-DE"/>
          </a:p>
        </p:txBody>
      </p:sp>
      <p:sp>
        <p:nvSpPr>
          <p:cNvPr id="3" name="Vertikaler Textplatzhalter 2"/>
          <p:cNvSpPr>
            <a:spLocks noGrp="1"/>
          </p:cNvSpPr>
          <p:nvPr>
            <p:ph type="body" orient="vert" idx="1" hasCustomPrompt="1"/>
          </p:nvPr>
        </p:nvSpPr>
        <p:spPr>
          <a:xfrm>
            <a:off x="792033" y="345009"/>
            <a:ext cx="7308310" cy="5491649"/>
          </a:xfrm>
        </p:spPr>
        <p:txBody>
          <a:bodyPr vert="eaVert"/>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Foliennummernplatzhalter 3"/>
          <p:cNvSpPr txBox="1"/>
          <p:nvPr userDrawn="1"/>
        </p:nvSpPr>
        <p:spPr>
          <a:xfrm>
            <a:off x="10656244" y="5976087"/>
            <a:ext cx="360000" cy="288000"/>
          </a:xfrm>
          <a:prstGeom prst="rect">
            <a:avLst/>
          </a:prstGeom>
        </p:spPr>
        <p:txBody>
          <a:bodyPr vert="horz" wrap="none" lIns="0" tIns="338400" rIns="0" bIns="0" rtlCol="0" anchor="b" anchorCtr="0">
            <a:noAutofit/>
          </a:bodyPr>
          <a:lstStyle>
            <a:defPPr>
              <a:defRPr lang="de-DE"/>
            </a:defPPr>
            <a:lvl1pPr marL="0" algn="r" defTabSz="864235" rtl="0" eaLnBrk="1" latinLnBrk="0" hangingPunct="1">
              <a:defRPr sz="1000" kern="1200">
                <a:solidFill>
                  <a:srgbClr val="8C857A"/>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fld id="{1029EEDF-259C-4042-9C59-6BE2EE4E6A13}" type="slidenum">
              <a:rPr lang="de-DE" smtClean="0"/>
            </a:fld>
            <a:endParaRPr lang="de-DE"/>
          </a:p>
        </p:txBody>
      </p:sp>
      <p:sp>
        <p:nvSpPr>
          <p:cNvPr id="5" name="Datumsplatzhalter 4"/>
          <p:cNvSpPr txBox="1"/>
          <p:nvPr userDrawn="1"/>
        </p:nvSpPr>
        <p:spPr>
          <a:xfrm>
            <a:off x="9792244" y="5976087"/>
            <a:ext cx="864000" cy="288000"/>
          </a:xfrm>
          <a:prstGeom prst="rect">
            <a:avLst/>
          </a:prstGeom>
        </p:spPr>
        <p:txBody>
          <a:bodyPr vert="horz" wrap="none" lIns="0" tIns="338400" rIns="0" bIns="0" rtlCol="0" anchor="b" anchorCtr="0">
            <a:noAutofit/>
          </a:bodyPr>
          <a:lstStyle>
            <a:defPPr>
              <a:defRPr lang="de-DE"/>
            </a:defPPr>
            <a:lvl1pPr marL="0" algn="ctr" defTabSz="864235" rtl="0" eaLnBrk="1" latinLnBrk="0" hangingPunct="1">
              <a:defRPr sz="1000" kern="1200">
                <a:solidFill>
                  <a:srgbClr val="8C857A"/>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r>
              <a:rPr lang="de-DE"/>
              <a:t>06.12.2022</a:t>
            </a:r>
            <a:endParaRPr lang="de-DE"/>
          </a:p>
        </p:txBody>
      </p:sp>
      <p:sp>
        <p:nvSpPr>
          <p:cNvPr id="42" name="Datumsplatzhalter 41"/>
          <p:cNvSpPr>
            <a:spLocks noGrp="1"/>
          </p:cNvSpPr>
          <p:nvPr>
            <p:ph type="dt" sz="half" idx="10"/>
          </p:nvPr>
        </p:nvSpPr>
        <p:spPr/>
        <p:txBody>
          <a:bodyPr/>
          <a:lstStyle/>
          <a:p>
            <a:fld id="{A4FBD5C4-1FCB-498B-AFD0-BB4350643901}" type="datetime1">
              <a:rPr lang="de-DE" altLang="zh-CN" smtClean="0"/>
            </a:fld>
            <a:endParaRPr lang="de-DE"/>
          </a:p>
        </p:txBody>
      </p:sp>
      <p:sp>
        <p:nvSpPr>
          <p:cNvPr id="43" name="Fußzeilenplatzhalter 42"/>
          <p:cNvSpPr>
            <a:spLocks noGrp="1"/>
          </p:cNvSpPr>
          <p:nvPr>
            <p:ph type="ftr" sz="quarter" idx="11"/>
          </p:nvPr>
        </p:nvSpPr>
        <p:spPr/>
        <p:txBody>
          <a:bodyPr/>
          <a:lstStyle/>
          <a:p>
            <a:r>
              <a:rPr lang="de-DE"/>
              <a:t>Fachbereich Maschinenbau | Fachgebiet für Strömungsdynamik </a:t>
            </a:r>
            <a:endParaRPr lang="de-DE"/>
          </a:p>
        </p:txBody>
      </p:sp>
      <p:sp>
        <p:nvSpPr>
          <p:cNvPr id="44" name="Foliennummernplatzhalter 43"/>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39863" y="1060450"/>
            <a:ext cx="8640762" cy="2255838"/>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439863" y="3403600"/>
            <a:ext cx="8640762" cy="15652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496CC8D-0302-4CA4-9F44-13076C1DEA61}" type="datetime1">
              <a:rPr lang="de-DE" altLang="zh-CN" smtClean="0"/>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4D511E4-C885-40CF-A86C-E1BEA4F569C7}" type="datetime1">
              <a:rPr lang="de-DE" altLang="zh-CN" smtClean="0"/>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Agenda-Titel"/>
          <p:cNvSpPr>
            <a:spLocks noGrp="1"/>
          </p:cNvSpPr>
          <p:nvPr>
            <p:ph type="title" hasCustomPrompt="1"/>
          </p:nvPr>
        </p:nvSpPr>
        <p:spPr>
          <a:xfrm>
            <a:off x="504000" y="432011"/>
            <a:ext cx="8352000" cy="936000"/>
          </a:xfrm>
        </p:spPr>
        <p:txBody>
          <a:bodyPr anchor="t" anchorCtr="0"/>
          <a:lstStyle>
            <a:lvl1pPr>
              <a:defRPr sz="3400"/>
            </a:lvl1pPr>
          </a:lstStyle>
          <a:p>
            <a:r>
              <a:rPr lang="de-DE"/>
              <a:t>Mastertitelformat bearbeiten</a:t>
            </a:r>
            <a:endParaRPr lang="de-DE"/>
          </a:p>
        </p:txBody>
      </p:sp>
      <p:sp>
        <p:nvSpPr>
          <p:cNvPr id="6" name="Textplatzhalter 5"/>
          <p:cNvSpPr>
            <a:spLocks noGrp="1"/>
          </p:cNvSpPr>
          <p:nvPr>
            <p:ph type="body" sz="quarter" idx="13" hasCustomPrompt="1"/>
          </p:nvPr>
        </p:nvSpPr>
        <p:spPr>
          <a:xfrm>
            <a:off x="1224244" y="16558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8" name="Textplatzhalter 7"/>
          <p:cNvSpPr>
            <a:spLocks noGrp="1"/>
          </p:cNvSpPr>
          <p:nvPr>
            <p:ph type="body" sz="quarter" idx="14" hasCustomPrompt="1"/>
          </p:nvPr>
        </p:nvSpPr>
        <p:spPr>
          <a:xfrm>
            <a:off x="504244" y="1665437"/>
            <a:ext cx="720000" cy="792000"/>
          </a:xfrm>
        </p:spPr>
        <p:txBody>
          <a:bodyPr rIns="144000"/>
          <a:lstStyle>
            <a:lvl1pPr algn="r">
              <a:defRPr sz="4000" b="1">
                <a:solidFill>
                  <a:schemeClr val="accent1"/>
                </a:solidFill>
              </a:defRPr>
            </a:lvl1pPr>
          </a:lstStyle>
          <a:p>
            <a:pPr lvl="0"/>
            <a:r>
              <a:rPr lang="de-DE"/>
              <a:t>1</a:t>
            </a:r>
            <a:endParaRPr lang="de-DE"/>
          </a:p>
        </p:txBody>
      </p:sp>
      <p:sp>
        <p:nvSpPr>
          <p:cNvPr id="11" name="Textplatzhalter 7"/>
          <p:cNvSpPr>
            <a:spLocks noGrp="1"/>
          </p:cNvSpPr>
          <p:nvPr>
            <p:ph type="body" sz="quarter" idx="15" hasCustomPrompt="1"/>
          </p:nvPr>
        </p:nvSpPr>
        <p:spPr>
          <a:xfrm>
            <a:off x="504244" y="2457761"/>
            <a:ext cx="720000" cy="792000"/>
          </a:xfrm>
        </p:spPr>
        <p:txBody>
          <a:bodyPr rIns="144000"/>
          <a:lstStyle>
            <a:lvl1pPr algn="r">
              <a:defRPr sz="4000" b="1">
                <a:solidFill>
                  <a:schemeClr val="accent1"/>
                </a:solidFill>
              </a:defRPr>
            </a:lvl1pPr>
          </a:lstStyle>
          <a:p>
            <a:pPr lvl="0"/>
            <a:r>
              <a:rPr lang="de-DE"/>
              <a:t>2</a:t>
            </a:r>
            <a:endParaRPr lang="de-DE"/>
          </a:p>
        </p:txBody>
      </p:sp>
      <p:sp>
        <p:nvSpPr>
          <p:cNvPr id="12" name="Textplatzhalter 7"/>
          <p:cNvSpPr>
            <a:spLocks noGrp="1"/>
          </p:cNvSpPr>
          <p:nvPr>
            <p:ph type="body" sz="quarter" idx="16" hasCustomPrompt="1"/>
          </p:nvPr>
        </p:nvSpPr>
        <p:spPr>
          <a:xfrm>
            <a:off x="504244" y="3249761"/>
            <a:ext cx="720000" cy="792000"/>
          </a:xfrm>
        </p:spPr>
        <p:txBody>
          <a:bodyPr rIns="144000"/>
          <a:lstStyle>
            <a:lvl1pPr algn="r">
              <a:defRPr sz="4000" b="1">
                <a:solidFill>
                  <a:schemeClr val="accent1"/>
                </a:solidFill>
              </a:defRPr>
            </a:lvl1pPr>
          </a:lstStyle>
          <a:p>
            <a:pPr lvl="0"/>
            <a:r>
              <a:rPr lang="de-DE"/>
              <a:t>3</a:t>
            </a:r>
            <a:endParaRPr lang="de-DE"/>
          </a:p>
        </p:txBody>
      </p:sp>
      <p:sp>
        <p:nvSpPr>
          <p:cNvPr id="13" name="Textplatzhalter 7"/>
          <p:cNvSpPr>
            <a:spLocks noGrp="1"/>
          </p:cNvSpPr>
          <p:nvPr>
            <p:ph type="body" sz="quarter" idx="17" hasCustomPrompt="1"/>
          </p:nvPr>
        </p:nvSpPr>
        <p:spPr>
          <a:xfrm>
            <a:off x="504244" y="4041761"/>
            <a:ext cx="720000" cy="792000"/>
          </a:xfrm>
        </p:spPr>
        <p:txBody>
          <a:bodyPr rIns="144000"/>
          <a:lstStyle>
            <a:lvl1pPr algn="r">
              <a:defRPr sz="4000" b="1">
                <a:solidFill>
                  <a:schemeClr val="accent1"/>
                </a:solidFill>
              </a:defRPr>
            </a:lvl1pPr>
          </a:lstStyle>
          <a:p>
            <a:pPr lvl="0"/>
            <a:r>
              <a:rPr lang="de-DE"/>
              <a:t>4</a:t>
            </a:r>
            <a:endParaRPr lang="de-DE"/>
          </a:p>
        </p:txBody>
      </p:sp>
      <p:sp>
        <p:nvSpPr>
          <p:cNvPr id="14" name="Textplatzhalter 7"/>
          <p:cNvSpPr>
            <a:spLocks noGrp="1"/>
          </p:cNvSpPr>
          <p:nvPr>
            <p:ph type="body" sz="quarter" idx="18" hasCustomPrompt="1"/>
          </p:nvPr>
        </p:nvSpPr>
        <p:spPr>
          <a:xfrm>
            <a:off x="504244" y="4824087"/>
            <a:ext cx="720000" cy="792000"/>
          </a:xfrm>
        </p:spPr>
        <p:txBody>
          <a:bodyPr rIns="144000"/>
          <a:lstStyle>
            <a:lvl1pPr algn="r">
              <a:defRPr sz="4000" b="1">
                <a:solidFill>
                  <a:schemeClr val="accent1"/>
                </a:solidFill>
              </a:defRPr>
            </a:lvl1pPr>
          </a:lstStyle>
          <a:p>
            <a:pPr lvl="0"/>
            <a:r>
              <a:rPr lang="de-DE"/>
              <a:t>5</a:t>
            </a:r>
            <a:endParaRPr lang="de-DE"/>
          </a:p>
        </p:txBody>
      </p:sp>
      <p:sp>
        <p:nvSpPr>
          <p:cNvPr id="23" name="Textplatzhalter 7"/>
          <p:cNvSpPr>
            <a:spLocks noGrp="1"/>
          </p:cNvSpPr>
          <p:nvPr>
            <p:ph type="body" sz="quarter" idx="20" hasCustomPrompt="1"/>
          </p:nvPr>
        </p:nvSpPr>
        <p:spPr>
          <a:xfrm>
            <a:off x="5901319" y="1656087"/>
            <a:ext cx="720000" cy="792000"/>
          </a:xfrm>
        </p:spPr>
        <p:txBody>
          <a:bodyPr rIns="144000"/>
          <a:lstStyle>
            <a:lvl1pPr algn="r">
              <a:defRPr sz="4000" b="1">
                <a:solidFill>
                  <a:schemeClr val="accent1"/>
                </a:solidFill>
              </a:defRPr>
            </a:lvl1pPr>
          </a:lstStyle>
          <a:p>
            <a:pPr lvl="0"/>
            <a:r>
              <a:rPr lang="de-DE"/>
              <a:t>6</a:t>
            </a:r>
            <a:endParaRPr lang="de-DE"/>
          </a:p>
        </p:txBody>
      </p:sp>
      <p:sp>
        <p:nvSpPr>
          <p:cNvPr id="24" name="Textplatzhalter 7"/>
          <p:cNvSpPr>
            <a:spLocks noGrp="1"/>
          </p:cNvSpPr>
          <p:nvPr>
            <p:ph type="body" sz="quarter" idx="21" hasCustomPrompt="1"/>
          </p:nvPr>
        </p:nvSpPr>
        <p:spPr>
          <a:xfrm>
            <a:off x="5903913" y="2448411"/>
            <a:ext cx="720000" cy="792000"/>
          </a:xfrm>
        </p:spPr>
        <p:txBody>
          <a:bodyPr rIns="144000"/>
          <a:lstStyle>
            <a:lvl1pPr algn="r">
              <a:defRPr sz="4000" b="1">
                <a:solidFill>
                  <a:schemeClr val="accent1"/>
                </a:solidFill>
              </a:defRPr>
            </a:lvl1pPr>
          </a:lstStyle>
          <a:p>
            <a:pPr lvl="0"/>
            <a:r>
              <a:rPr lang="de-DE"/>
              <a:t>7</a:t>
            </a:r>
            <a:endParaRPr lang="de-DE"/>
          </a:p>
        </p:txBody>
      </p:sp>
      <p:sp>
        <p:nvSpPr>
          <p:cNvPr id="25" name="Textplatzhalter 7"/>
          <p:cNvSpPr>
            <a:spLocks noGrp="1"/>
          </p:cNvSpPr>
          <p:nvPr>
            <p:ph type="body" sz="quarter" idx="22" hasCustomPrompt="1"/>
          </p:nvPr>
        </p:nvSpPr>
        <p:spPr>
          <a:xfrm>
            <a:off x="5903913" y="3250085"/>
            <a:ext cx="720000" cy="792000"/>
          </a:xfrm>
        </p:spPr>
        <p:txBody>
          <a:bodyPr rIns="144000"/>
          <a:lstStyle>
            <a:lvl1pPr algn="r">
              <a:defRPr sz="4000" b="1">
                <a:solidFill>
                  <a:schemeClr val="accent1"/>
                </a:solidFill>
              </a:defRPr>
            </a:lvl1pPr>
          </a:lstStyle>
          <a:p>
            <a:pPr lvl="0"/>
            <a:r>
              <a:rPr lang="de-DE"/>
              <a:t>8</a:t>
            </a:r>
            <a:endParaRPr lang="de-DE"/>
          </a:p>
        </p:txBody>
      </p:sp>
      <p:sp>
        <p:nvSpPr>
          <p:cNvPr id="26" name="Textplatzhalter 7"/>
          <p:cNvSpPr>
            <a:spLocks noGrp="1"/>
          </p:cNvSpPr>
          <p:nvPr>
            <p:ph type="body" sz="quarter" idx="23" hasCustomPrompt="1"/>
          </p:nvPr>
        </p:nvSpPr>
        <p:spPr>
          <a:xfrm>
            <a:off x="5903913" y="4032411"/>
            <a:ext cx="720000" cy="792000"/>
          </a:xfrm>
        </p:spPr>
        <p:txBody>
          <a:bodyPr rIns="144000"/>
          <a:lstStyle>
            <a:lvl1pPr algn="r">
              <a:defRPr sz="4000" b="1">
                <a:solidFill>
                  <a:schemeClr val="accent1"/>
                </a:solidFill>
              </a:defRPr>
            </a:lvl1pPr>
          </a:lstStyle>
          <a:p>
            <a:pPr lvl="0"/>
            <a:r>
              <a:rPr lang="de-DE"/>
              <a:t>9</a:t>
            </a:r>
            <a:endParaRPr lang="de-DE"/>
          </a:p>
        </p:txBody>
      </p:sp>
      <p:sp>
        <p:nvSpPr>
          <p:cNvPr id="27" name="Textplatzhalter 7"/>
          <p:cNvSpPr>
            <a:spLocks noGrp="1"/>
          </p:cNvSpPr>
          <p:nvPr>
            <p:ph type="body" sz="quarter" idx="24" hasCustomPrompt="1"/>
          </p:nvPr>
        </p:nvSpPr>
        <p:spPr>
          <a:xfrm>
            <a:off x="5903913" y="4824411"/>
            <a:ext cx="720000" cy="792000"/>
          </a:xfrm>
        </p:spPr>
        <p:txBody>
          <a:bodyPr rIns="144000"/>
          <a:lstStyle>
            <a:lvl1pPr algn="r">
              <a:defRPr sz="4000" b="1">
                <a:solidFill>
                  <a:schemeClr val="accent1"/>
                </a:solidFill>
              </a:defRPr>
            </a:lvl1pPr>
          </a:lstStyle>
          <a:p>
            <a:pPr lvl="0"/>
            <a:r>
              <a:rPr lang="de-DE"/>
              <a:t>10</a:t>
            </a:r>
            <a:endParaRPr lang="de-DE"/>
          </a:p>
        </p:txBody>
      </p:sp>
      <p:sp>
        <p:nvSpPr>
          <p:cNvPr id="30" name="Textplatzhalter 5"/>
          <p:cNvSpPr>
            <a:spLocks noGrp="1"/>
          </p:cNvSpPr>
          <p:nvPr>
            <p:ph type="body" sz="quarter" idx="25" hasCustomPrompt="1"/>
          </p:nvPr>
        </p:nvSpPr>
        <p:spPr>
          <a:xfrm>
            <a:off x="1224244" y="2448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1" name="Textplatzhalter 5"/>
          <p:cNvSpPr>
            <a:spLocks noGrp="1"/>
          </p:cNvSpPr>
          <p:nvPr>
            <p:ph type="body" sz="quarter" idx="26" hasCustomPrompt="1"/>
          </p:nvPr>
        </p:nvSpPr>
        <p:spPr>
          <a:xfrm>
            <a:off x="1224244" y="3240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2" name="Textplatzhalter 5"/>
          <p:cNvSpPr>
            <a:spLocks noGrp="1"/>
          </p:cNvSpPr>
          <p:nvPr>
            <p:ph type="body" sz="quarter" idx="27" hasCustomPrompt="1"/>
          </p:nvPr>
        </p:nvSpPr>
        <p:spPr>
          <a:xfrm>
            <a:off x="1224244" y="403216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3" name="Textplatzhalter 5"/>
          <p:cNvSpPr>
            <a:spLocks noGrp="1"/>
          </p:cNvSpPr>
          <p:nvPr>
            <p:ph type="body" sz="quarter" idx="28" hasCustomPrompt="1"/>
          </p:nvPr>
        </p:nvSpPr>
        <p:spPr>
          <a:xfrm>
            <a:off x="1224244" y="482416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4" name="Textplatzhalter 5"/>
          <p:cNvSpPr>
            <a:spLocks noGrp="1"/>
          </p:cNvSpPr>
          <p:nvPr>
            <p:ph type="body" sz="quarter" idx="29" hasCustomPrompt="1"/>
          </p:nvPr>
        </p:nvSpPr>
        <p:spPr>
          <a:xfrm>
            <a:off x="6624244" y="1656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5" name="Textplatzhalter 5"/>
          <p:cNvSpPr>
            <a:spLocks noGrp="1"/>
          </p:cNvSpPr>
          <p:nvPr>
            <p:ph type="body" sz="quarter" idx="30" hasCustomPrompt="1"/>
          </p:nvPr>
        </p:nvSpPr>
        <p:spPr>
          <a:xfrm>
            <a:off x="6624244" y="24483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6" name="Textplatzhalter 5"/>
          <p:cNvSpPr>
            <a:spLocks noGrp="1"/>
          </p:cNvSpPr>
          <p:nvPr>
            <p:ph type="body" sz="quarter" idx="31" hasCustomPrompt="1"/>
          </p:nvPr>
        </p:nvSpPr>
        <p:spPr>
          <a:xfrm>
            <a:off x="6624244" y="32403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7" name="Textplatzhalter 5"/>
          <p:cNvSpPr>
            <a:spLocks noGrp="1"/>
          </p:cNvSpPr>
          <p:nvPr>
            <p:ph type="body" sz="quarter" idx="32" hasCustomPrompt="1"/>
          </p:nvPr>
        </p:nvSpPr>
        <p:spPr>
          <a:xfrm>
            <a:off x="6624244" y="403241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8" name="Textplatzhalter 5"/>
          <p:cNvSpPr>
            <a:spLocks noGrp="1"/>
          </p:cNvSpPr>
          <p:nvPr>
            <p:ph type="body" sz="quarter" idx="33" hasCustomPrompt="1"/>
          </p:nvPr>
        </p:nvSpPr>
        <p:spPr>
          <a:xfrm>
            <a:off x="6624244" y="482441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7"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7756039F-A896-4291-9661-EDCC59426525}" type="datetime1">
              <a:rPr lang="de-DE" altLang="zh-CN" smtClean="0"/>
            </a:fld>
            <a:endParaRPr lang="de-DE"/>
          </a:p>
        </p:txBody>
      </p:sp>
      <p:sp>
        <p:nvSpPr>
          <p:cNvPr id="9" name="Fußzeilenplatzhalter"/>
          <p:cNvSpPr>
            <a:spLocks noGrp="1"/>
          </p:cNvSpPr>
          <p:nvPr>
            <p:ph type="ftr" sz="quarter" idx="3"/>
          </p:nvPr>
        </p:nvSpPr>
        <p:spPr>
          <a:xfrm>
            <a:off x="1760538" y="5934864"/>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endParaRPr lang="de-DE" altLang="zh-CN"/>
          </a:p>
        </p:txBody>
      </p:sp>
      <p:sp>
        <p:nvSpPr>
          <p:cNvPr id="10"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fld>
            <a:endParaRPr lang="de-D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5813" y="1616075"/>
            <a:ext cx="9936162" cy="2695575"/>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85813" y="4337050"/>
            <a:ext cx="9936162" cy="14176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1DCD78B-D524-465A-BEC2-52753D39E3CA}" type="datetime1">
              <a:rPr lang="de-DE" altLang="zh-CN" smtClean="0"/>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792163" y="1725613"/>
            <a:ext cx="4891087" cy="411162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5835650" y="1725613"/>
            <a:ext cx="4892675" cy="411162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D598312-F25C-46F1-87B2-AB437004B404}" type="datetime1">
              <a:rPr lang="de-DE" altLang="zh-CN" smtClean="0"/>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3750" y="344488"/>
            <a:ext cx="9936163" cy="1252537"/>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793750" y="1589088"/>
            <a:ext cx="4873625"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793750" y="2366963"/>
            <a:ext cx="4873625" cy="348138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5832475" y="1589088"/>
            <a:ext cx="4897438"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5832475" y="2366963"/>
            <a:ext cx="4897438" cy="348138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01BDCC5-9881-4225-A287-F636E803EF1A}" type="datetime1">
              <a:rPr lang="de-DE" altLang="zh-CN" smtClean="0"/>
            </a:fld>
            <a:endParaRPr lang="zh-CN" altLang="en-US"/>
          </a:p>
        </p:txBody>
      </p:sp>
      <p:sp>
        <p:nvSpPr>
          <p:cNvPr id="8" name="页脚占位符 7"/>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9" name="灯片编号占位符 8"/>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0B505EB-B2CD-478B-89E9-2F657AA5380D}" type="datetime1">
              <a:rPr lang="de-DE" altLang="zh-CN" smtClean="0"/>
            </a:fld>
            <a:endParaRPr lang="zh-CN" altLang="en-US"/>
          </a:p>
        </p:txBody>
      </p:sp>
      <p:sp>
        <p:nvSpPr>
          <p:cNvPr id="4" name="页脚占位符 3"/>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5" name="灯片编号占位符 4"/>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55F7C50-2B90-4F67-AF7D-8AA0F5757F36}" type="datetime1">
              <a:rPr lang="de-DE" altLang="zh-CN" smtClean="0"/>
            </a:fld>
            <a:endParaRPr lang="zh-CN" altLang="en-US"/>
          </a:p>
        </p:txBody>
      </p:sp>
      <p:sp>
        <p:nvSpPr>
          <p:cNvPr id="3" name="页脚占位符 2"/>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4" name="灯片编号占位符 3"/>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4750" cy="1512888"/>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4897438" y="933450"/>
            <a:ext cx="5832475" cy="46053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793750" y="1944688"/>
            <a:ext cx="3714750"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DCDD1A8-9F6E-4514-91CA-9C90700CE242}" type="datetime1">
              <a:rPr lang="de-DE" altLang="zh-CN" smtClean="0"/>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4750" cy="1512888"/>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4897438" y="933450"/>
            <a:ext cx="5832475" cy="4605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793750" y="1944688"/>
            <a:ext cx="3714750"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4A358C4-6786-489B-B77A-AF1DFBD740C8}" type="datetime1">
              <a:rPr lang="de-DE" altLang="zh-CN" smtClean="0"/>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BE1987E-B951-456D-B8FD-F989D641DB45}" type="datetime1">
              <a:rPr lang="de-DE" altLang="zh-CN" smtClean="0"/>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45475" y="344488"/>
            <a:ext cx="2482850" cy="549275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792163" y="344488"/>
            <a:ext cx="7300912" cy="5492750"/>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11D1302-71A2-4A9F-8266-24FF24F26810}" type="datetime1">
              <a:rPr lang="de-DE" altLang="zh-CN" smtClean="0"/>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Titelfolie (Wechselbild 1)">
    <p:bg>
      <p:bgPr>
        <a:solidFill>
          <a:schemeClr val="accent1"/>
        </a:solidFill>
        <a:effectLst/>
      </p:bgPr>
    </p:bg>
    <p:spTree>
      <p:nvGrpSpPr>
        <p:cNvPr id="1" name=""/>
        <p:cNvGrpSpPr/>
        <p:nvPr/>
      </p:nvGrpSpPr>
      <p:grpSpPr>
        <a:xfrm>
          <a:off x="0" y="0"/>
          <a:ext cx="0" cy="0"/>
          <a:chOff x="0" y="0"/>
          <a:chExt cx="0" cy="0"/>
        </a:xfrm>
      </p:grpSpPr>
      <p:sp>
        <p:nvSpPr>
          <p:cNvPr id="7" name="Datumsplatzhalter 6"/>
          <p:cNvSpPr>
            <a:spLocks noGrp="1"/>
          </p:cNvSpPr>
          <p:nvPr>
            <p:ph type="dt" sz="half" idx="14"/>
          </p:nvPr>
        </p:nvSpPr>
        <p:spPr/>
        <p:txBody>
          <a:bodyPr/>
          <a:lstStyle/>
          <a:p>
            <a:fld id="{F8A04326-CF45-4A7D-8F09-8D2BC2F75730}" type="datetime1">
              <a:rPr lang="de-DE" altLang="zh-CN" smtClean="0"/>
            </a:fld>
            <a:endParaRPr lang="de-DE"/>
          </a:p>
        </p:txBody>
      </p:sp>
      <p:sp>
        <p:nvSpPr>
          <p:cNvPr id="8" name="Fußzeilenplatzhalter 7"/>
          <p:cNvSpPr>
            <a:spLocks noGrp="1"/>
          </p:cNvSpPr>
          <p:nvPr>
            <p:ph type="ftr" sz="quarter" idx="15"/>
          </p:nvPr>
        </p:nvSpPr>
        <p:spPr/>
        <p:txBody>
          <a:bodyPr/>
          <a:lstStyle/>
          <a:p>
            <a:r>
              <a:rPr lang="de-DE"/>
              <a:t>Fachbereich Maschinenbau | Fachgebiet für Strömungsdynamik </a:t>
            </a:r>
            <a:endParaRPr lang="de-DE"/>
          </a:p>
        </p:txBody>
      </p:sp>
      <p:sp>
        <p:nvSpPr>
          <p:cNvPr id="9" name="Foliennummernplatzhalter 8"/>
          <p:cNvSpPr>
            <a:spLocks noGrp="1"/>
          </p:cNvSpPr>
          <p:nvPr>
            <p:ph type="sldNum" sz="quarter" idx="16"/>
          </p:nvPr>
        </p:nvSpPr>
        <p:spPr/>
        <p:txBody>
          <a:bodyPr/>
          <a:lstStyle/>
          <a:p>
            <a:fld id="{EBA7648D-BACA-4F70-BD5E-B6ADA181CB0C}" type="slidenum">
              <a:rPr lang="de-DE" smtClean="0"/>
            </a:fld>
            <a:endParaRPr lang="de-DE"/>
          </a:p>
        </p:txBody>
      </p:sp>
      <p:sp>
        <p:nvSpPr>
          <p:cNvPr id="4" name="Bildplatzhalter 3"/>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Titelfolie (Wechselbild 2)">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094A1C26-6C90-4AC3-8D2C-5B50ED755F00}" type="datetime1">
              <a:rPr lang="de-DE" altLang="zh-CN" smtClean="0"/>
            </a:fld>
            <a:endParaRPr lang="de-DE"/>
          </a:p>
        </p:txBody>
      </p:sp>
      <p:sp>
        <p:nvSpPr>
          <p:cNvPr id="5" name="Fußzeilenplatzhalter 4"/>
          <p:cNvSpPr>
            <a:spLocks noGrp="1"/>
          </p:cNvSpPr>
          <p:nvPr>
            <p:ph type="ftr" sz="quarter" idx="15"/>
          </p:nvPr>
        </p:nvSpPr>
        <p:spPr/>
        <p:txBody>
          <a:bodyPr/>
          <a:lstStyle/>
          <a:p>
            <a:r>
              <a:rPr lang="de-DE"/>
              <a:t>Fachbereich Maschinenbau | Fachgebiet für Strömungsdynamik </a:t>
            </a:r>
            <a:endParaRPr lang="de-DE"/>
          </a:p>
        </p:txBody>
      </p:sp>
      <p:sp>
        <p:nvSpPr>
          <p:cNvPr id="6" name="Foliennummernplatzhalter 5"/>
          <p:cNvSpPr>
            <a:spLocks noGrp="1"/>
          </p:cNvSpPr>
          <p:nvPr>
            <p:ph type="sldNum" sz="quarter" idx="16"/>
          </p:nvPr>
        </p:nvSpPr>
        <p:spPr/>
        <p:txBody>
          <a:bodyPr/>
          <a:lstStyle/>
          <a:p>
            <a:fld id="{EBA7648D-BACA-4F70-BD5E-B6ADA181CB0C}" type="slidenum">
              <a:rPr lang="de-DE" smtClean="0"/>
            </a:fld>
            <a:endParaRPr lang="de-DE"/>
          </a:p>
        </p:txBody>
      </p:sp>
      <p:sp>
        <p:nvSpPr>
          <p:cNvPr id="7" name="Bildplatzhalter 6"/>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Titelfolie (Wechselbild 3)">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8F7F7CD1-742A-4906-879E-74BF5DF8E83C}" type="datetime1">
              <a:rPr lang="de-DE" altLang="zh-CN" smtClean="0"/>
            </a:fld>
            <a:endParaRPr lang="de-DE"/>
          </a:p>
        </p:txBody>
      </p:sp>
      <p:sp>
        <p:nvSpPr>
          <p:cNvPr id="5" name="Fußzeilenplatzhalter 4"/>
          <p:cNvSpPr>
            <a:spLocks noGrp="1"/>
          </p:cNvSpPr>
          <p:nvPr>
            <p:ph type="ftr" sz="quarter" idx="15"/>
          </p:nvPr>
        </p:nvSpPr>
        <p:spPr/>
        <p:txBody>
          <a:bodyPr/>
          <a:lstStyle/>
          <a:p>
            <a:r>
              <a:rPr lang="de-DE"/>
              <a:t>Fachbereich Maschinenbau | Fachgebiet für Strömungsdynamik </a:t>
            </a:r>
            <a:endParaRPr lang="de-DE"/>
          </a:p>
        </p:txBody>
      </p:sp>
      <p:sp>
        <p:nvSpPr>
          <p:cNvPr id="6" name="Foliennummernplatzhalter 5"/>
          <p:cNvSpPr>
            <a:spLocks noGrp="1"/>
          </p:cNvSpPr>
          <p:nvPr>
            <p:ph type="sldNum" sz="quarter" idx="16"/>
          </p:nvPr>
        </p:nvSpPr>
        <p:spPr/>
        <p:txBody>
          <a:bodyPr/>
          <a:lstStyle/>
          <a:p>
            <a:fld id="{EBA7648D-BACA-4F70-BD5E-B6ADA181CB0C}" type="slidenum">
              <a:rPr lang="de-DE" smtClean="0"/>
            </a:fld>
            <a:endParaRPr lang="de-DE"/>
          </a:p>
        </p:txBody>
      </p:sp>
      <p:sp>
        <p:nvSpPr>
          <p:cNvPr id="7" name="Bildplatzhalter 6"/>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Titelfolie (Wechselbild 4)">
    <p:bg>
      <p:bgPr>
        <a:solidFill>
          <a:schemeClr val="accent1"/>
        </a:solidFill>
        <a:effectLst/>
      </p:bgPr>
    </p:bg>
    <p:spTree>
      <p:nvGrpSpPr>
        <p:cNvPr id="1" name=""/>
        <p:cNvGrpSpPr/>
        <p:nvPr/>
      </p:nvGrpSpPr>
      <p:grpSpPr>
        <a:xfrm>
          <a:off x="0" y="0"/>
          <a:ext cx="0" cy="0"/>
          <a:chOff x="0" y="0"/>
          <a:chExt cx="0" cy="0"/>
        </a:xfrm>
      </p:grpSpPr>
      <p:sp>
        <p:nvSpPr>
          <p:cNvPr id="5" name="Datumsplatzhalter 4"/>
          <p:cNvSpPr>
            <a:spLocks noGrp="1"/>
          </p:cNvSpPr>
          <p:nvPr>
            <p:ph type="dt" sz="half" idx="18"/>
          </p:nvPr>
        </p:nvSpPr>
        <p:spPr/>
        <p:txBody>
          <a:bodyPr/>
          <a:lstStyle/>
          <a:p>
            <a:fld id="{5CE72654-E7D4-469B-9426-1DD02241B0C3}" type="datetime1">
              <a:rPr lang="de-DE" altLang="zh-CN" smtClean="0"/>
            </a:fld>
            <a:endParaRPr lang="de-DE"/>
          </a:p>
        </p:txBody>
      </p:sp>
      <p:sp>
        <p:nvSpPr>
          <p:cNvPr id="6" name="Fußzeilenplatzhalter 5"/>
          <p:cNvSpPr>
            <a:spLocks noGrp="1"/>
          </p:cNvSpPr>
          <p:nvPr>
            <p:ph type="ftr" sz="quarter" idx="19"/>
          </p:nvPr>
        </p:nvSpPr>
        <p:spPr/>
        <p:txBody>
          <a:bodyPr/>
          <a:lstStyle/>
          <a:p>
            <a:r>
              <a:rPr lang="de-DE"/>
              <a:t>Fachbereich Maschinenbau | Fachgebiet für Strömungsdynamik </a:t>
            </a:r>
            <a:endParaRPr lang="de-DE"/>
          </a:p>
        </p:txBody>
      </p:sp>
      <p:sp>
        <p:nvSpPr>
          <p:cNvPr id="7" name="Foliennummernplatzhalter 6"/>
          <p:cNvSpPr>
            <a:spLocks noGrp="1"/>
          </p:cNvSpPr>
          <p:nvPr>
            <p:ph type="sldNum" sz="quarter" idx="20"/>
          </p:nvPr>
        </p:nvSpPr>
        <p:spPr/>
        <p:txBody>
          <a:bodyPr/>
          <a:lstStyle/>
          <a:p>
            <a:fld id="{EBA7648D-BACA-4F70-BD5E-B6ADA181CB0C}" type="slidenum">
              <a:rPr lang="de-DE" smtClean="0"/>
            </a:fld>
            <a:endParaRPr lang="de-DE"/>
          </a:p>
        </p:txBody>
      </p:sp>
      <p:sp>
        <p:nvSpPr>
          <p:cNvPr id="4" name="Bildplatzhalter 3"/>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showMasterSp="0">
  <p:cSld name="Titelfolie (Vollfarbe 1)">
    <p:bg>
      <p:bgPr>
        <a:solidFill>
          <a:srgbClr val="004E73"/>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grpSp>
        <p:nvGrpSpPr>
          <p:cNvPr id="44" name="Gruppieren 43"/>
          <p:cNvGrpSpPr>
            <a:grpSpLocks noChangeAspect="1"/>
          </p:cNvGrpSpPr>
          <p:nvPr userDrawn="1"/>
        </p:nvGrpSpPr>
        <p:grpSpPr>
          <a:xfrm>
            <a:off x="504825" y="5406175"/>
            <a:ext cx="10510838" cy="569912"/>
            <a:chOff x="504825" y="5406175"/>
            <a:chExt cx="10510838" cy="569912"/>
          </a:xfrm>
        </p:grpSpPr>
        <p:sp>
          <p:nvSpPr>
            <p:cNvPr id="45" name="Freeform 70"/>
            <p:cNvSpPr/>
            <p:nvPr userDrawn="1"/>
          </p:nvSpPr>
          <p:spPr bwMode="auto">
            <a:xfrm>
              <a:off x="511175" y="54093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46" name="Freihandform: Form 45"/>
            <p:cNvSpPr/>
            <p:nvPr userDrawn="1"/>
          </p:nvSpPr>
          <p:spPr bwMode="auto">
            <a:xfrm>
              <a:off x="703263" y="54093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78" name="Freeform 73"/>
            <p:cNvSpPr/>
            <p:nvPr userDrawn="1"/>
          </p:nvSpPr>
          <p:spPr bwMode="auto">
            <a:xfrm>
              <a:off x="869950" y="54061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79" name="Freeform 74"/>
            <p:cNvSpPr/>
            <p:nvPr userDrawn="1"/>
          </p:nvSpPr>
          <p:spPr bwMode="auto">
            <a:xfrm>
              <a:off x="987425" y="54077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0" name="Freeform 75"/>
            <p:cNvSpPr/>
            <p:nvPr userDrawn="1"/>
          </p:nvSpPr>
          <p:spPr bwMode="auto">
            <a:xfrm>
              <a:off x="1135063" y="54093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4" name="Rectangle 76"/>
            <p:cNvSpPr>
              <a:spLocks noChangeArrowheads="1"/>
            </p:cNvSpPr>
            <p:nvPr userDrawn="1"/>
          </p:nvSpPr>
          <p:spPr bwMode="auto">
            <a:xfrm>
              <a:off x="1296988" y="5409350"/>
              <a:ext cx="31750" cy="155575"/>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85" name="Freeform 77"/>
            <p:cNvSpPr/>
            <p:nvPr userDrawn="1"/>
          </p:nvSpPr>
          <p:spPr bwMode="auto">
            <a:xfrm>
              <a:off x="1366838" y="54093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6" name="Freeform 78"/>
            <p:cNvSpPr/>
            <p:nvPr userDrawn="1"/>
          </p:nvSpPr>
          <p:spPr bwMode="auto">
            <a:xfrm>
              <a:off x="1531938" y="54093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7" name="Freeform 79"/>
            <p:cNvSpPr/>
            <p:nvPr userDrawn="1"/>
          </p:nvSpPr>
          <p:spPr bwMode="auto">
            <a:xfrm>
              <a:off x="1657350" y="54093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8" name="Freihandform: Form 87"/>
            <p:cNvSpPr/>
            <p:nvPr userDrawn="1"/>
          </p:nvSpPr>
          <p:spPr bwMode="auto">
            <a:xfrm>
              <a:off x="1816101" y="54087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89" name="Freihandform: Form 88"/>
            <p:cNvSpPr/>
            <p:nvPr userDrawn="1"/>
          </p:nvSpPr>
          <p:spPr bwMode="auto">
            <a:xfrm>
              <a:off x="1933575" y="54093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0" name="Freeform 85"/>
            <p:cNvSpPr/>
            <p:nvPr userDrawn="1"/>
          </p:nvSpPr>
          <p:spPr bwMode="auto">
            <a:xfrm>
              <a:off x="2098675" y="54093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1" name="Rectangle 86"/>
            <p:cNvSpPr>
              <a:spLocks noChangeArrowheads="1"/>
            </p:cNvSpPr>
            <p:nvPr userDrawn="1"/>
          </p:nvSpPr>
          <p:spPr bwMode="auto">
            <a:xfrm>
              <a:off x="504825" y="5890362"/>
              <a:ext cx="9993313" cy="30162"/>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2" name="Freeform 87"/>
            <p:cNvSpPr/>
            <p:nvPr userDrawn="1"/>
          </p:nvSpPr>
          <p:spPr bwMode="auto">
            <a:xfrm>
              <a:off x="10499725" y="58379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3" name="Freeform 91"/>
            <p:cNvSpPr/>
            <p:nvPr userDrawn="1"/>
          </p:nvSpPr>
          <p:spPr bwMode="auto">
            <a:xfrm>
              <a:off x="511175" y="56474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4" name="Freeform 92"/>
            <p:cNvSpPr/>
            <p:nvPr userDrawn="1"/>
          </p:nvSpPr>
          <p:spPr bwMode="auto">
            <a:xfrm>
              <a:off x="1582738" y="56871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5" name="Freihandform: Form 94"/>
            <p:cNvSpPr/>
            <p:nvPr userDrawn="1"/>
          </p:nvSpPr>
          <p:spPr bwMode="auto">
            <a:xfrm>
              <a:off x="1472399" y="56839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6" name="Freihandform: Form 95"/>
            <p:cNvSpPr/>
            <p:nvPr userDrawn="1"/>
          </p:nvSpPr>
          <p:spPr bwMode="auto">
            <a:xfrm>
              <a:off x="1366036" y="56839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7" name="Freeform 97"/>
            <p:cNvSpPr/>
            <p:nvPr userDrawn="1"/>
          </p:nvSpPr>
          <p:spPr bwMode="auto">
            <a:xfrm>
              <a:off x="1257300" y="56855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8" name="Rectangle 98"/>
            <p:cNvSpPr>
              <a:spLocks noChangeArrowheads="1"/>
            </p:cNvSpPr>
            <p:nvPr userDrawn="1"/>
          </p:nvSpPr>
          <p:spPr bwMode="auto">
            <a:xfrm>
              <a:off x="1212850" y="5687162"/>
              <a:ext cx="12700" cy="107950"/>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9" name="Rectangle 99"/>
            <p:cNvSpPr>
              <a:spLocks noChangeArrowheads="1"/>
            </p:cNvSpPr>
            <p:nvPr userDrawn="1"/>
          </p:nvSpPr>
          <p:spPr bwMode="auto">
            <a:xfrm>
              <a:off x="1211263" y="5639537"/>
              <a:ext cx="15875" cy="17463"/>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100" name="Freihandform: Form 99"/>
            <p:cNvSpPr/>
            <p:nvPr userDrawn="1"/>
          </p:nvSpPr>
          <p:spPr bwMode="auto">
            <a:xfrm>
              <a:off x="1087438" y="56855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1" name="Freeform 102"/>
            <p:cNvSpPr/>
            <p:nvPr userDrawn="1"/>
          </p:nvSpPr>
          <p:spPr bwMode="auto">
            <a:xfrm>
              <a:off x="979488" y="56855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2" name="Freihandform: Form 101"/>
            <p:cNvSpPr/>
            <p:nvPr userDrawn="1"/>
          </p:nvSpPr>
          <p:spPr bwMode="auto">
            <a:xfrm>
              <a:off x="870740" y="56839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3" name="Freeform 105"/>
            <p:cNvSpPr/>
            <p:nvPr userDrawn="1"/>
          </p:nvSpPr>
          <p:spPr bwMode="auto">
            <a:xfrm>
              <a:off x="2076450" y="56871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4" name="Freeform 106"/>
            <p:cNvSpPr/>
            <p:nvPr userDrawn="1"/>
          </p:nvSpPr>
          <p:spPr bwMode="auto">
            <a:xfrm>
              <a:off x="1960563" y="56871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5" name="Freeform 107"/>
            <p:cNvSpPr/>
            <p:nvPr userDrawn="1"/>
          </p:nvSpPr>
          <p:spPr bwMode="auto">
            <a:xfrm>
              <a:off x="1878013" y="56570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6" name="Freeform 108"/>
            <p:cNvSpPr/>
            <p:nvPr userDrawn="1"/>
          </p:nvSpPr>
          <p:spPr bwMode="auto">
            <a:xfrm>
              <a:off x="1774825" y="56871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7" name="Freeform 109"/>
            <p:cNvSpPr/>
            <p:nvPr userDrawn="1"/>
          </p:nvSpPr>
          <p:spPr bwMode="auto">
            <a:xfrm>
              <a:off x="1693863" y="56363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8" name="Freihandform: Form 107"/>
            <p:cNvSpPr/>
            <p:nvPr userDrawn="1"/>
          </p:nvSpPr>
          <p:spPr bwMode="auto">
            <a:xfrm>
              <a:off x="2135974" y="56839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9" name="Freihandform: Form 108"/>
            <p:cNvSpPr/>
            <p:nvPr userDrawn="1"/>
          </p:nvSpPr>
          <p:spPr bwMode="auto">
            <a:xfrm>
              <a:off x="711990" y="56839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grpSp>
      <p:sp>
        <p:nvSpPr>
          <p:cNvPr id="146" name="Rechteck 145"/>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47" name="Logo TU Darmstadt"/>
          <p:cNvGrpSpPr>
            <a:grpSpLocks noChangeAspect="1"/>
          </p:cNvGrpSpPr>
          <p:nvPr userDrawn="1"/>
        </p:nvGrpSpPr>
        <p:grpSpPr>
          <a:xfrm>
            <a:off x="9071791" y="432000"/>
            <a:ext cx="2160453" cy="865326"/>
            <a:chOff x="4791600" y="2860674"/>
            <a:chExt cx="2160453" cy="865326"/>
          </a:xfrm>
        </p:grpSpPr>
        <p:sp>
          <p:nvSpPr>
            <p:cNvPr id="148"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6"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7"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8"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9"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0"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1"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2"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3"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4"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5"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6"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7"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8"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9"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0"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1"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2"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3"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4"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5"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6"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7"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8"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9"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0"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1"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2"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3"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4"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5"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6"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7"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8"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9"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0"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1"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2"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3"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4"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5"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6"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7"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8"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9"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0"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1"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2"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3"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4"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5"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6"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7"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8"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9"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0"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1"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2"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3"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4"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5"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6"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7"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8"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9"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0"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1"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2"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3"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4"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5"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6"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7"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8"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9"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0"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1"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2"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3" name="Freihandform: Form 232"/>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4" name="Freihandform: Form 233"/>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5"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6"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7"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8" name="Freihandform: Form 237"/>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9" name="Freihandform: Form 238"/>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0" name="Freihandform: Form 239"/>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1"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2"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3"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4" name="Freihandform: Form 243"/>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5"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6"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7"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8" name="Freihandform: Form 247"/>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9"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0"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1"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52"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3"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4"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5"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6"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7"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8"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59"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0"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1"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2"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3"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264" name="Gruppieren 263"/>
            <p:cNvGrpSpPr/>
            <p:nvPr userDrawn="1"/>
          </p:nvGrpSpPr>
          <p:grpSpPr>
            <a:xfrm>
              <a:off x="4791600" y="2860674"/>
              <a:ext cx="810833" cy="865326"/>
              <a:chOff x="4791600" y="2860674"/>
              <a:chExt cx="810833" cy="865326"/>
            </a:xfrm>
          </p:grpSpPr>
          <p:sp>
            <p:nvSpPr>
              <p:cNvPr id="265"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6" name="Rechteck: eine Ecke abgeschnitten 265"/>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showMasterSp="0">
  <p:cSld name="Titelfolie (Vollfarbe 2)">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600">
                <a:solidFill>
                  <a:srgbClr val="004E73"/>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grpSp>
        <p:nvGrpSpPr>
          <p:cNvPr id="44" name="Gruppieren 43"/>
          <p:cNvGrpSpPr>
            <a:grpSpLocks noChangeAspect="1"/>
          </p:cNvGrpSpPr>
          <p:nvPr userDrawn="1"/>
        </p:nvGrpSpPr>
        <p:grpSpPr>
          <a:xfrm>
            <a:off x="504825" y="5406175"/>
            <a:ext cx="10510838" cy="569912"/>
            <a:chOff x="504825" y="5406175"/>
            <a:chExt cx="10510838" cy="569912"/>
          </a:xfrm>
        </p:grpSpPr>
        <p:sp>
          <p:nvSpPr>
            <p:cNvPr id="45" name="Freeform 70"/>
            <p:cNvSpPr/>
            <p:nvPr userDrawn="1"/>
          </p:nvSpPr>
          <p:spPr bwMode="auto">
            <a:xfrm>
              <a:off x="511175" y="54093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46" name="Freihandform: Form 45"/>
            <p:cNvSpPr/>
            <p:nvPr userDrawn="1"/>
          </p:nvSpPr>
          <p:spPr bwMode="auto">
            <a:xfrm>
              <a:off x="703263" y="54093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78" name="Freeform 73"/>
            <p:cNvSpPr/>
            <p:nvPr userDrawn="1"/>
          </p:nvSpPr>
          <p:spPr bwMode="auto">
            <a:xfrm>
              <a:off x="869950" y="54061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79" name="Freeform 74"/>
            <p:cNvSpPr/>
            <p:nvPr userDrawn="1"/>
          </p:nvSpPr>
          <p:spPr bwMode="auto">
            <a:xfrm>
              <a:off x="987425" y="54077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0" name="Freeform 75"/>
            <p:cNvSpPr/>
            <p:nvPr userDrawn="1"/>
          </p:nvSpPr>
          <p:spPr bwMode="auto">
            <a:xfrm>
              <a:off x="1135063" y="54093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4" name="Rectangle 76"/>
            <p:cNvSpPr>
              <a:spLocks noChangeArrowheads="1"/>
            </p:cNvSpPr>
            <p:nvPr userDrawn="1"/>
          </p:nvSpPr>
          <p:spPr bwMode="auto">
            <a:xfrm>
              <a:off x="1296988" y="5409350"/>
              <a:ext cx="31750" cy="155575"/>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85" name="Freeform 77"/>
            <p:cNvSpPr/>
            <p:nvPr userDrawn="1"/>
          </p:nvSpPr>
          <p:spPr bwMode="auto">
            <a:xfrm>
              <a:off x="1366838" y="54093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6" name="Freeform 78"/>
            <p:cNvSpPr/>
            <p:nvPr userDrawn="1"/>
          </p:nvSpPr>
          <p:spPr bwMode="auto">
            <a:xfrm>
              <a:off x="1531938" y="54093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7" name="Freeform 79"/>
            <p:cNvSpPr/>
            <p:nvPr userDrawn="1"/>
          </p:nvSpPr>
          <p:spPr bwMode="auto">
            <a:xfrm>
              <a:off x="1657350" y="54093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8" name="Freihandform: Form 87"/>
            <p:cNvSpPr/>
            <p:nvPr userDrawn="1"/>
          </p:nvSpPr>
          <p:spPr bwMode="auto">
            <a:xfrm>
              <a:off x="1816101" y="54087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89" name="Freihandform: Form 88"/>
            <p:cNvSpPr/>
            <p:nvPr userDrawn="1"/>
          </p:nvSpPr>
          <p:spPr bwMode="auto">
            <a:xfrm>
              <a:off x="1933575" y="54093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0" name="Freeform 85"/>
            <p:cNvSpPr/>
            <p:nvPr userDrawn="1"/>
          </p:nvSpPr>
          <p:spPr bwMode="auto">
            <a:xfrm>
              <a:off x="2098675" y="54093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1" name="Rectangle 86"/>
            <p:cNvSpPr>
              <a:spLocks noChangeArrowheads="1"/>
            </p:cNvSpPr>
            <p:nvPr userDrawn="1"/>
          </p:nvSpPr>
          <p:spPr bwMode="auto">
            <a:xfrm>
              <a:off x="504825" y="5890362"/>
              <a:ext cx="9993313" cy="30162"/>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2" name="Freeform 87"/>
            <p:cNvSpPr/>
            <p:nvPr userDrawn="1"/>
          </p:nvSpPr>
          <p:spPr bwMode="auto">
            <a:xfrm>
              <a:off x="10499725" y="58379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3" name="Freeform 91"/>
            <p:cNvSpPr/>
            <p:nvPr userDrawn="1"/>
          </p:nvSpPr>
          <p:spPr bwMode="auto">
            <a:xfrm>
              <a:off x="511175" y="56474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4" name="Freeform 92"/>
            <p:cNvSpPr/>
            <p:nvPr userDrawn="1"/>
          </p:nvSpPr>
          <p:spPr bwMode="auto">
            <a:xfrm>
              <a:off x="1582738" y="56871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5" name="Freihandform: Form 94"/>
            <p:cNvSpPr/>
            <p:nvPr userDrawn="1"/>
          </p:nvSpPr>
          <p:spPr bwMode="auto">
            <a:xfrm>
              <a:off x="1472399" y="56839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6" name="Freihandform: Form 95"/>
            <p:cNvSpPr/>
            <p:nvPr userDrawn="1"/>
          </p:nvSpPr>
          <p:spPr bwMode="auto">
            <a:xfrm>
              <a:off x="1366036" y="56839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7" name="Freeform 97"/>
            <p:cNvSpPr/>
            <p:nvPr userDrawn="1"/>
          </p:nvSpPr>
          <p:spPr bwMode="auto">
            <a:xfrm>
              <a:off x="1257300" y="56855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8" name="Rectangle 98"/>
            <p:cNvSpPr>
              <a:spLocks noChangeArrowheads="1"/>
            </p:cNvSpPr>
            <p:nvPr userDrawn="1"/>
          </p:nvSpPr>
          <p:spPr bwMode="auto">
            <a:xfrm>
              <a:off x="1212850" y="5687162"/>
              <a:ext cx="12700" cy="107950"/>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9" name="Rectangle 99"/>
            <p:cNvSpPr>
              <a:spLocks noChangeArrowheads="1"/>
            </p:cNvSpPr>
            <p:nvPr userDrawn="1"/>
          </p:nvSpPr>
          <p:spPr bwMode="auto">
            <a:xfrm>
              <a:off x="1211263" y="5639537"/>
              <a:ext cx="15875" cy="17463"/>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100" name="Freihandform: Form 99"/>
            <p:cNvSpPr/>
            <p:nvPr userDrawn="1"/>
          </p:nvSpPr>
          <p:spPr bwMode="auto">
            <a:xfrm>
              <a:off x="1087438" y="56855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1" name="Freeform 102"/>
            <p:cNvSpPr/>
            <p:nvPr userDrawn="1"/>
          </p:nvSpPr>
          <p:spPr bwMode="auto">
            <a:xfrm>
              <a:off x="979488" y="56855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2" name="Freihandform: Form 101"/>
            <p:cNvSpPr/>
            <p:nvPr userDrawn="1"/>
          </p:nvSpPr>
          <p:spPr bwMode="auto">
            <a:xfrm>
              <a:off x="870740" y="56839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3" name="Freeform 105"/>
            <p:cNvSpPr/>
            <p:nvPr userDrawn="1"/>
          </p:nvSpPr>
          <p:spPr bwMode="auto">
            <a:xfrm>
              <a:off x="2076450" y="56871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4" name="Freeform 106"/>
            <p:cNvSpPr/>
            <p:nvPr userDrawn="1"/>
          </p:nvSpPr>
          <p:spPr bwMode="auto">
            <a:xfrm>
              <a:off x="1960563" y="56871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5" name="Freeform 107"/>
            <p:cNvSpPr/>
            <p:nvPr userDrawn="1"/>
          </p:nvSpPr>
          <p:spPr bwMode="auto">
            <a:xfrm>
              <a:off x="1878013" y="56570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6" name="Freeform 108"/>
            <p:cNvSpPr/>
            <p:nvPr userDrawn="1"/>
          </p:nvSpPr>
          <p:spPr bwMode="auto">
            <a:xfrm>
              <a:off x="1774825" y="56871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7" name="Freeform 109"/>
            <p:cNvSpPr/>
            <p:nvPr userDrawn="1"/>
          </p:nvSpPr>
          <p:spPr bwMode="auto">
            <a:xfrm>
              <a:off x="1693863" y="56363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8" name="Freihandform: Form 107"/>
            <p:cNvSpPr/>
            <p:nvPr userDrawn="1"/>
          </p:nvSpPr>
          <p:spPr bwMode="auto">
            <a:xfrm>
              <a:off x="2135974" y="56839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9" name="Freihandform: Form 108"/>
            <p:cNvSpPr/>
            <p:nvPr userDrawn="1"/>
          </p:nvSpPr>
          <p:spPr bwMode="auto">
            <a:xfrm>
              <a:off x="711990" y="56839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grpSp>
      <p:grpSp>
        <p:nvGrpSpPr>
          <p:cNvPr id="36" name="Gruppieren 35"/>
          <p:cNvGrpSpPr>
            <a:grpSpLocks noChangeAspect="1"/>
          </p:cNvGrpSpPr>
          <p:nvPr userDrawn="1"/>
        </p:nvGrpSpPr>
        <p:grpSpPr>
          <a:xfrm>
            <a:off x="504000" y="5407200"/>
            <a:ext cx="10510838" cy="569912"/>
            <a:chOff x="657225" y="5558575"/>
            <a:chExt cx="10510838" cy="569912"/>
          </a:xfrm>
        </p:grpSpPr>
        <p:sp>
          <p:nvSpPr>
            <p:cNvPr id="5" name="Freeform 70"/>
            <p:cNvSpPr/>
            <p:nvPr userDrawn="1"/>
          </p:nvSpPr>
          <p:spPr bwMode="auto">
            <a:xfrm>
              <a:off x="663575" y="55617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rgbClr val="004E73"/>
            </a:solidFill>
            <a:ln>
              <a:noFill/>
            </a:ln>
          </p:spPr>
          <p:txBody>
            <a:bodyPr vert="horz" wrap="square" lIns="0" tIns="0" rIns="0" bIns="0" numCol="1" anchor="t" anchorCtr="0" compatLnSpc="1"/>
            <a:lstStyle/>
            <a:p>
              <a:endParaRPr lang="de-DE"/>
            </a:p>
          </p:txBody>
        </p:sp>
        <p:sp>
          <p:nvSpPr>
            <p:cNvPr id="6" name="Freihandform: Form 5"/>
            <p:cNvSpPr/>
            <p:nvPr userDrawn="1"/>
          </p:nvSpPr>
          <p:spPr bwMode="auto">
            <a:xfrm>
              <a:off x="855663" y="55617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7" name="Freeform 73"/>
            <p:cNvSpPr/>
            <p:nvPr userDrawn="1"/>
          </p:nvSpPr>
          <p:spPr bwMode="auto">
            <a:xfrm>
              <a:off x="1022350" y="55585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rgbClr val="004E73"/>
            </a:solidFill>
            <a:ln>
              <a:noFill/>
            </a:ln>
          </p:spPr>
          <p:txBody>
            <a:bodyPr vert="horz" wrap="square" lIns="0" tIns="0" rIns="0" bIns="0" numCol="1" anchor="t" anchorCtr="0" compatLnSpc="1"/>
            <a:lstStyle/>
            <a:p>
              <a:endParaRPr lang="de-DE"/>
            </a:p>
          </p:txBody>
        </p:sp>
        <p:sp>
          <p:nvSpPr>
            <p:cNvPr id="8" name="Freeform 74"/>
            <p:cNvSpPr/>
            <p:nvPr userDrawn="1"/>
          </p:nvSpPr>
          <p:spPr bwMode="auto">
            <a:xfrm>
              <a:off x="1139825" y="55601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rgbClr val="004E73"/>
            </a:solidFill>
            <a:ln>
              <a:noFill/>
            </a:ln>
          </p:spPr>
          <p:txBody>
            <a:bodyPr vert="horz" wrap="square" lIns="0" tIns="0" rIns="0" bIns="0" numCol="1" anchor="t" anchorCtr="0" compatLnSpc="1"/>
            <a:lstStyle/>
            <a:p>
              <a:endParaRPr lang="de-DE"/>
            </a:p>
          </p:txBody>
        </p:sp>
        <p:sp>
          <p:nvSpPr>
            <p:cNvPr id="9" name="Freeform 75"/>
            <p:cNvSpPr/>
            <p:nvPr userDrawn="1"/>
          </p:nvSpPr>
          <p:spPr bwMode="auto">
            <a:xfrm>
              <a:off x="1287463" y="55617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rgbClr val="004E73"/>
            </a:solidFill>
            <a:ln>
              <a:noFill/>
            </a:ln>
          </p:spPr>
          <p:txBody>
            <a:bodyPr vert="horz" wrap="square" lIns="0" tIns="0" rIns="0" bIns="0" numCol="1" anchor="t" anchorCtr="0" compatLnSpc="1"/>
            <a:lstStyle/>
            <a:p>
              <a:endParaRPr lang="de-DE"/>
            </a:p>
          </p:txBody>
        </p:sp>
        <p:sp>
          <p:nvSpPr>
            <p:cNvPr id="10" name="Rectangle 76"/>
            <p:cNvSpPr>
              <a:spLocks noChangeArrowheads="1"/>
            </p:cNvSpPr>
            <p:nvPr userDrawn="1"/>
          </p:nvSpPr>
          <p:spPr bwMode="auto">
            <a:xfrm>
              <a:off x="1449388" y="5561750"/>
              <a:ext cx="31750" cy="155575"/>
            </a:xfrm>
            <a:prstGeom prst="rect">
              <a:avLst/>
            </a:prstGeom>
            <a:solidFill>
              <a:srgbClr val="004E73"/>
            </a:solidFill>
            <a:ln>
              <a:noFill/>
            </a:ln>
          </p:spPr>
          <p:txBody>
            <a:bodyPr vert="horz" wrap="square" lIns="0" tIns="0" rIns="0" bIns="0" numCol="1" anchor="t" anchorCtr="0" compatLnSpc="1"/>
            <a:lstStyle/>
            <a:p>
              <a:endParaRPr lang="de-DE"/>
            </a:p>
          </p:txBody>
        </p:sp>
        <p:sp>
          <p:nvSpPr>
            <p:cNvPr id="11" name="Freeform 77"/>
            <p:cNvSpPr/>
            <p:nvPr userDrawn="1"/>
          </p:nvSpPr>
          <p:spPr bwMode="auto">
            <a:xfrm>
              <a:off x="1519238" y="55617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rgbClr val="004E73"/>
            </a:solidFill>
            <a:ln>
              <a:noFill/>
            </a:ln>
          </p:spPr>
          <p:txBody>
            <a:bodyPr vert="horz" wrap="square" lIns="0" tIns="0" rIns="0" bIns="0" numCol="1" anchor="t" anchorCtr="0" compatLnSpc="1"/>
            <a:lstStyle/>
            <a:p>
              <a:endParaRPr lang="de-DE"/>
            </a:p>
          </p:txBody>
        </p:sp>
        <p:sp>
          <p:nvSpPr>
            <p:cNvPr id="12" name="Freeform 78"/>
            <p:cNvSpPr/>
            <p:nvPr userDrawn="1"/>
          </p:nvSpPr>
          <p:spPr bwMode="auto">
            <a:xfrm>
              <a:off x="1684338" y="55617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rgbClr val="004E73"/>
            </a:solidFill>
            <a:ln>
              <a:noFill/>
            </a:ln>
          </p:spPr>
          <p:txBody>
            <a:bodyPr vert="horz" wrap="square" lIns="0" tIns="0" rIns="0" bIns="0" numCol="1" anchor="t" anchorCtr="0" compatLnSpc="1"/>
            <a:lstStyle/>
            <a:p>
              <a:endParaRPr lang="de-DE"/>
            </a:p>
          </p:txBody>
        </p:sp>
        <p:sp>
          <p:nvSpPr>
            <p:cNvPr id="13" name="Freeform 79"/>
            <p:cNvSpPr/>
            <p:nvPr userDrawn="1"/>
          </p:nvSpPr>
          <p:spPr bwMode="auto">
            <a:xfrm>
              <a:off x="1809750" y="55617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rgbClr val="004E73"/>
            </a:solidFill>
            <a:ln>
              <a:noFill/>
            </a:ln>
          </p:spPr>
          <p:txBody>
            <a:bodyPr vert="horz" wrap="square" lIns="0" tIns="0" rIns="0" bIns="0" numCol="1" anchor="t" anchorCtr="0" compatLnSpc="1"/>
            <a:lstStyle/>
            <a:p>
              <a:endParaRPr lang="de-DE"/>
            </a:p>
          </p:txBody>
        </p:sp>
        <p:sp>
          <p:nvSpPr>
            <p:cNvPr id="14" name="Freihandform: Form 13"/>
            <p:cNvSpPr/>
            <p:nvPr userDrawn="1"/>
          </p:nvSpPr>
          <p:spPr bwMode="auto">
            <a:xfrm>
              <a:off x="1968501" y="55611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15" name="Freihandform: Form 14"/>
            <p:cNvSpPr/>
            <p:nvPr userDrawn="1"/>
          </p:nvSpPr>
          <p:spPr bwMode="auto">
            <a:xfrm>
              <a:off x="2085975" y="55617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16" name="Freeform 85"/>
            <p:cNvSpPr/>
            <p:nvPr userDrawn="1"/>
          </p:nvSpPr>
          <p:spPr bwMode="auto">
            <a:xfrm>
              <a:off x="2251075" y="55617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rgbClr val="004E73"/>
            </a:solidFill>
            <a:ln>
              <a:noFill/>
            </a:ln>
          </p:spPr>
          <p:txBody>
            <a:bodyPr vert="horz" wrap="square" lIns="0" tIns="0" rIns="0" bIns="0" numCol="1" anchor="t" anchorCtr="0" compatLnSpc="1"/>
            <a:lstStyle/>
            <a:p>
              <a:endParaRPr lang="de-DE"/>
            </a:p>
          </p:txBody>
        </p:sp>
        <p:sp>
          <p:nvSpPr>
            <p:cNvPr id="17" name="Rectangle 86"/>
            <p:cNvSpPr>
              <a:spLocks noChangeArrowheads="1"/>
            </p:cNvSpPr>
            <p:nvPr userDrawn="1"/>
          </p:nvSpPr>
          <p:spPr bwMode="auto">
            <a:xfrm>
              <a:off x="657225" y="6042762"/>
              <a:ext cx="9993313" cy="30162"/>
            </a:xfrm>
            <a:prstGeom prst="rect">
              <a:avLst/>
            </a:prstGeom>
            <a:solidFill>
              <a:srgbClr val="004E73"/>
            </a:solidFill>
            <a:ln>
              <a:noFill/>
            </a:ln>
          </p:spPr>
          <p:txBody>
            <a:bodyPr vert="horz" wrap="square" lIns="0" tIns="0" rIns="0" bIns="0" numCol="1" anchor="t" anchorCtr="0" compatLnSpc="1"/>
            <a:lstStyle/>
            <a:p>
              <a:endParaRPr lang="de-DE"/>
            </a:p>
          </p:txBody>
        </p:sp>
        <p:sp>
          <p:nvSpPr>
            <p:cNvPr id="18" name="Freeform 87"/>
            <p:cNvSpPr/>
            <p:nvPr userDrawn="1"/>
          </p:nvSpPr>
          <p:spPr bwMode="auto">
            <a:xfrm>
              <a:off x="10652125" y="59903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rgbClr val="004E73"/>
            </a:solidFill>
            <a:ln>
              <a:noFill/>
            </a:ln>
          </p:spPr>
          <p:txBody>
            <a:bodyPr vert="horz" wrap="square" lIns="0" tIns="0" rIns="0" bIns="0" numCol="1" anchor="t" anchorCtr="0" compatLnSpc="1"/>
            <a:lstStyle/>
            <a:p>
              <a:endParaRPr lang="de-DE"/>
            </a:p>
          </p:txBody>
        </p:sp>
        <p:sp>
          <p:nvSpPr>
            <p:cNvPr id="19" name="Freeform 91"/>
            <p:cNvSpPr/>
            <p:nvPr userDrawn="1"/>
          </p:nvSpPr>
          <p:spPr bwMode="auto">
            <a:xfrm>
              <a:off x="663575" y="57998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rgbClr val="004E73"/>
            </a:solidFill>
            <a:ln>
              <a:noFill/>
            </a:ln>
          </p:spPr>
          <p:txBody>
            <a:bodyPr vert="horz" wrap="square" lIns="0" tIns="0" rIns="0" bIns="0" numCol="1" anchor="t" anchorCtr="0" compatLnSpc="1"/>
            <a:lstStyle/>
            <a:p>
              <a:endParaRPr lang="de-DE"/>
            </a:p>
          </p:txBody>
        </p:sp>
        <p:sp>
          <p:nvSpPr>
            <p:cNvPr id="20" name="Freeform 92"/>
            <p:cNvSpPr/>
            <p:nvPr userDrawn="1"/>
          </p:nvSpPr>
          <p:spPr bwMode="auto">
            <a:xfrm>
              <a:off x="1735138" y="58395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rgbClr val="004E73"/>
            </a:solidFill>
            <a:ln>
              <a:noFill/>
            </a:ln>
          </p:spPr>
          <p:txBody>
            <a:bodyPr vert="horz" wrap="square" lIns="0" tIns="0" rIns="0" bIns="0" numCol="1" anchor="t" anchorCtr="0" compatLnSpc="1"/>
            <a:lstStyle/>
            <a:p>
              <a:endParaRPr lang="de-DE"/>
            </a:p>
          </p:txBody>
        </p:sp>
        <p:sp>
          <p:nvSpPr>
            <p:cNvPr id="21" name="Freihandform: Form 20"/>
            <p:cNvSpPr/>
            <p:nvPr userDrawn="1"/>
          </p:nvSpPr>
          <p:spPr bwMode="auto">
            <a:xfrm>
              <a:off x="1624799" y="58363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2" name="Freihandform: Form 21"/>
            <p:cNvSpPr/>
            <p:nvPr userDrawn="1"/>
          </p:nvSpPr>
          <p:spPr bwMode="auto">
            <a:xfrm>
              <a:off x="1518436" y="58363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3" name="Freeform 97"/>
            <p:cNvSpPr/>
            <p:nvPr userDrawn="1"/>
          </p:nvSpPr>
          <p:spPr bwMode="auto">
            <a:xfrm>
              <a:off x="1409700" y="58379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rgbClr val="004E73"/>
            </a:solidFill>
            <a:ln>
              <a:noFill/>
            </a:ln>
          </p:spPr>
          <p:txBody>
            <a:bodyPr vert="horz" wrap="square" lIns="0" tIns="0" rIns="0" bIns="0" numCol="1" anchor="t" anchorCtr="0" compatLnSpc="1"/>
            <a:lstStyle/>
            <a:p>
              <a:endParaRPr lang="de-DE"/>
            </a:p>
          </p:txBody>
        </p:sp>
        <p:sp>
          <p:nvSpPr>
            <p:cNvPr id="24" name="Rectangle 98"/>
            <p:cNvSpPr>
              <a:spLocks noChangeArrowheads="1"/>
            </p:cNvSpPr>
            <p:nvPr userDrawn="1"/>
          </p:nvSpPr>
          <p:spPr bwMode="auto">
            <a:xfrm>
              <a:off x="1365250" y="5839562"/>
              <a:ext cx="12700" cy="107950"/>
            </a:xfrm>
            <a:prstGeom prst="rect">
              <a:avLst/>
            </a:prstGeom>
            <a:solidFill>
              <a:srgbClr val="004E73"/>
            </a:solidFill>
            <a:ln>
              <a:noFill/>
            </a:ln>
          </p:spPr>
          <p:txBody>
            <a:bodyPr vert="horz" wrap="square" lIns="0" tIns="0" rIns="0" bIns="0" numCol="1" anchor="t" anchorCtr="0" compatLnSpc="1"/>
            <a:lstStyle/>
            <a:p>
              <a:endParaRPr lang="de-DE"/>
            </a:p>
          </p:txBody>
        </p:sp>
        <p:sp>
          <p:nvSpPr>
            <p:cNvPr id="25" name="Rectangle 99"/>
            <p:cNvSpPr>
              <a:spLocks noChangeArrowheads="1"/>
            </p:cNvSpPr>
            <p:nvPr userDrawn="1"/>
          </p:nvSpPr>
          <p:spPr bwMode="auto">
            <a:xfrm>
              <a:off x="1363663" y="5791937"/>
              <a:ext cx="15875" cy="17463"/>
            </a:xfrm>
            <a:prstGeom prst="rect">
              <a:avLst/>
            </a:prstGeom>
            <a:solidFill>
              <a:srgbClr val="004E73"/>
            </a:solidFill>
            <a:ln>
              <a:noFill/>
            </a:ln>
          </p:spPr>
          <p:txBody>
            <a:bodyPr vert="horz" wrap="square" lIns="0" tIns="0" rIns="0" bIns="0" numCol="1" anchor="t" anchorCtr="0" compatLnSpc="1"/>
            <a:lstStyle/>
            <a:p>
              <a:endParaRPr lang="de-DE"/>
            </a:p>
          </p:txBody>
        </p:sp>
        <p:sp>
          <p:nvSpPr>
            <p:cNvPr id="26" name="Freihandform: Form 25"/>
            <p:cNvSpPr/>
            <p:nvPr userDrawn="1"/>
          </p:nvSpPr>
          <p:spPr bwMode="auto">
            <a:xfrm>
              <a:off x="1239838" y="58379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7" name="Freeform 102"/>
            <p:cNvSpPr/>
            <p:nvPr userDrawn="1"/>
          </p:nvSpPr>
          <p:spPr bwMode="auto">
            <a:xfrm>
              <a:off x="1131888" y="58379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rgbClr val="004E73"/>
            </a:solidFill>
            <a:ln>
              <a:noFill/>
            </a:ln>
          </p:spPr>
          <p:txBody>
            <a:bodyPr vert="horz" wrap="square" lIns="0" tIns="0" rIns="0" bIns="0" numCol="1" anchor="t" anchorCtr="0" compatLnSpc="1"/>
            <a:lstStyle/>
            <a:p>
              <a:endParaRPr lang="de-DE"/>
            </a:p>
          </p:txBody>
        </p:sp>
        <p:sp>
          <p:nvSpPr>
            <p:cNvPr id="28" name="Freihandform: Form 27"/>
            <p:cNvSpPr/>
            <p:nvPr userDrawn="1"/>
          </p:nvSpPr>
          <p:spPr bwMode="auto">
            <a:xfrm>
              <a:off x="1023140" y="58363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9" name="Freeform 105"/>
            <p:cNvSpPr/>
            <p:nvPr userDrawn="1"/>
          </p:nvSpPr>
          <p:spPr bwMode="auto">
            <a:xfrm>
              <a:off x="2228850" y="58395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rgbClr val="004E73"/>
            </a:solidFill>
            <a:ln>
              <a:noFill/>
            </a:ln>
          </p:spPr>
          <p:txBody>
            <a:bodyPr vert="horz" wrap="square" lIns="0" tIns="0" rIns="0" bIns="0" numCol="1" anchor="t" anchorCtr="0" compatLnSpc="1"/>
            <a:lstStyle/>
            <a:p>
              <a:endParaRPr lang="de-DE"/>
            </a:p>
          </p:txBody>
        </p:sp>
        <p:sp>
          <p:nvSpPr>
            <p:cNvPr id="30" name="Freeform 106"/>
            <p:cNvSpPr/>
            <p:nvPr userDrawn="1"/>
          </p:nvSpPr>
          <p:spPr bwMode="auto">
            <a:xfrm>
              <a:off x="2112963" y="58395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rgbClr val="004E73"/>
            </a:solidFill>
            <a:ln>
              <a:noFill/>
            </a:ln>
          </p:spPr>
          <p:txBody>
            <a:bodyPr vert="horz" wrap="square" lIns="0" tIns="0" rIns="0" bIns="0" numCol="1" anchor="t" anchorCtr="0" compatLnSpc="1"/>
            <a:lstStyle/>
            <a:p>
              <a:endParaRPr lang="de-DE"/>
            </a:p>
          </p:txBody>
        </p:sp>
        <p:sp>
          <p:nvSpPr>
            <p:cNvPr id="31" name="Freeform 107"/>
            <p:cNvSpPr/>
            <p:nvPr userDrawn="1"/>
          </p:nvSpPr>
          <p:spPr bwMode="auto">
            <a:xfrm>
              <a:off x="2030413" y="58094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rgbClr val="004E73"/>
            </a:solidFill>
            <a:ln>
              <a:noFill/>
            </a:ln>
          </p:spPr>
          <p:txBody>
            <a:bodyPr vert="horz" wrap="square" lIns="0" tIns="0" rIns="0" bIns="0" numCol="1" anchor="t" anchorCtr="0" compatLnSpc="1"/>
            <a:lstStyle/>
            <a:p>
              <a:endParaRPr lang="de-DE"/>
            </a:p>
          </p:txBody>
        </p:sp>
        <p:sp>
          <p:nvSpPr>
            <p:cNvPr id="32" name="Freeform 108"/>
            <p:cNvSpPr/>
            <p:nvPr userDrawn="1"/>
          </p:nvSpPr>
          <p:spPr bwMode="auto">
            <a:xfrm>
              <a:off x="1927225" y="58395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rgbClr val="004E73"/>
            </a:solidFill>
            <a:ln>
              <a:noFill/>
            </a:ln>
          </p:spPr>
          <p:txBody>
            <a:bodyPr vert="horz" wrap="square" lIns="0" tIns="0" rIns="0" bIns="0" numCol="1" anchor="t" anchorCtr="0" compatLnSpc="1"/>
            <a:lstStyle/>
            <a:p>
              <a:endParaRPr lang="de-DE"/>
            </a:p>
          </p:txBody>
        </p:sp>
        <p:sp>
          <p:nvSpPr>
            <p:cNvPr id="33" name="Freeform 109"/>
            <p:cNvSpPr/>
            <p:nvPr userDrawn="1"/>
          </p:nvSpPr>
          <p:spPr bwMode="auto">
            <a:xfrm>
              <a:off x="1846263" y="57887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rgbClr val="004E73"/>
            </a:solidFill>
            <a:ln>
              <a:noFill/>
            </a:ln>
          </p:spPr>
          <p:txBody>
            <a:bodyPr vert="horz" wrap="square" lIns="0" tIns="0" rIns="0" bIns="0" numCol="1" anchor="t" anchorCtr="0" compatLnSpc="1"/>
            <a:lstStyle/>
            <a:p>
              <a:endParaRPr lang="de-DE"/>
            </a:p>
          </p:txBody>
        </p:sp>
        <p:sp>
          <p:nvSpPr>
            <p:cNvPr id="34" name="Freihandform: Form 33"/>
            <p:cNvSpPr/>
            <p:nvPr userDrawn="1"/>
          </p:nvSpPr>
          <p:spPr bwMode="auto">
            <a:xfrm>
              <a:off x="2288374" y="58363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35" name="Freihandform: Form 34"/>
            <p:cNvSpPr/>
            <p:nvPr userDrawn="1"/>
          </p:nvSpPr>
          <p:spPr bwMode="auto">
            <a:xfrm>
              <a:off x="864390" y="58363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gr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8" Type="http://schemas.openxmlformats.org/officeDocument/2006/relationships/theme" Target="../theme/theme1.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2" Type="http://schemas.openxmlformats.org/officeDocument/2006/relationships/theme" Target="../theme/theme2.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6" name="Rechteck 475"/>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143F1183-407C-4FA7-A001-1E80EFC70787}" type="datetime1">
              <a:rPr lang="de-DE" altLang="zh-CN" smtClean="0"/>
            </a:fld>
            <a:endParaRPr lang="de-DE"/>
          </a:p>
        </p:txBody>
      </p:sp>
      <p:sp>
        <p:nvSpPr>
          <p:cNvPr id="5" name="Fußzeilenplatzhalter"/>
          <p:cNvSpPr>
            <a:spLocks noGrp="1"/>
          </p:cNvSpPr>
          <p:nvPr>
            <p:ph type="ftr" sz="quarter" idx="3"/>
          </p:nvPr>
        </p:nvSpPr>
        <p:spPr>
          <a:xfrm>
            <a:off x="1751674" y="5899888"/>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endParaRPr lang="de-DE" altLang="zh-CN"/>
          </a:p>
        </p:txBody>
      </p:sp>
      <p:sp>
        <p:nvSpPr>
          <p:cNvPr id="3" name="Textplatzhalter"/>
          <p:cNvSpPr>
            <a:spLocks noGrp="1"/>
          </p:cNvSpPr>
          <p:nvPr userDrawn="1">
            <p:ph type="body" idx="1"/>
          </p:nvPr>
        </p:nvSpPr>
        <p:spPr>
          <a:xfrm>
            <a:off x="504244" y="1656087"/>
            <a:ext cx="10512000" cy="3490033"/>
          </a:xfrm>
          <a:prstGeom prst="rect">
            <a:avLst/>
          </a:prstGeom>
        </p:spPr>
        <p:txBody>
          <a:bodyPr vert="horz" lIns="0" tIns="0" rIns="0" bIns="0" rtlCol="0">
            <a:noAutofit/>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2" name="Titelplatzhalter"/>
          <p:cNvSpPr>
            <a:spLocks noGrp="1"/>
          </p:cNvSpPr>
          <p:nvPr userDrawn="1">
            <p:ph type="title"/>
          </p:nvPr>
        </p:nvSpPr>
        <p:spPr>
          <a:xfrm>
            <a:off x="504244" y="432087"/>
            <a:ext cx="8352000" cy="936000"/>
          </a:xfrm>
          <a:prstGeom prst="rect">
            <a:avLst/>
          </a:prstGeom>
        </p:spPr>
        <p:txBody>
          <a:bodyPr vert="horz" lIns="0" tIns="0" rIns="0" bIns="0" rtlCol="0" anchor="t" anchorCtr="0">
            <a:noAutofit/>
          </a:bodyPr>
          <a:lstStyle/>
          <a:p>
            <a:r>
              <a:rPr lang="de-DE"/>
              <a:t>Mastertitelformat bearbeiten</a:t>
            </a:r>
            <a:endParaRPr lang="de-DE"/>
          </a:p>
        </p:txBody>
      </p:sp>
      <p:grpSp>
        <p:nvGrpSpPr>
          <p:cNvPr id="325" name="Logo TU Darmstadt"/>
          <p:cNvGrpSpPr>
            <a:grpSpLocks noChangeAspect="1"/>
          </p:cNvGrpSpPr>
          <p:nvPr userDrawn="1"/>
        </p:nvGrpSpPr>
        <p:grpSpPr>
          <a:xfrm>
            <a:off x="9071791" y="432000"/>
            <a:ext cx="2160453" cy="865326"/>
            <a:chOff x="4791600" y="2860674"/>
            <a:chExt cx="2160453" cy="865326"/>
          </a:xfrm>
        </p:grpSpPr>
        <p:sp>
          <p:nvSpPr>
            <p:cNvPr id="104"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5"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6"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7"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8"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9"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6"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7"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8"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9"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0"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1"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2"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3"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4"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5"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6"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7"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8"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9"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0"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1"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2"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3"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4"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5"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6"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7"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8"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9"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0"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1"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2"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3"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4"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5"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6"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7"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8"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7" name="Freihandform: Form 226"/>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28" name="Freihandform: Form 227"/>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93"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94"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95"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0" name="Freihandform: Form 229"/>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1" name="Freihandform: Form 230"/>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2" name="Freihandform: Form 231"/>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02"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03"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04"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33" name="Freihandform: Form 232"/>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07"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08"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09"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9" name="Freihandform: Form 228"/>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1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1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2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24" name="Gruppieren 323"/>
            <p:cNvGrpSpPr/>
            <p:nvPr userDrawn="1"/>
          </p:nvGrpSpPr>
          <p:grpSpPr>
            <a:xfrm>
              <a:off x="4791600" y="2860674"/>
              <a:ext cx="810833" cy="865326"/>
              <a:chOff x="4791600" y="2860674"/>
              <a:chExt cx="810833" cy="865326"/>
            </a:xfrm>
          </p:grpSpPr>
          <p:sp>
            <p:nvSpPr>
              <p:cNvPr id="103"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23" name="Rechteck: eine Ecke abgeschnitten 322"/>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23" name="Rechteck 22"/>
          <p:cNvSpPr/>
          <p:nvPr userDrawn="1"/>
        </p:nvSpPr>
        <p:spPr>
          <a:xfrm>
            <a:off x="11592245" y="1798214"/>
            <a:ext cx="1053494" cy="505160"/>
          </a:xfrm>
          <a:prstGeom prst="rect">
            <a:avLst/>
          </a:prstGeom>
          <a:solidFill>
            <a:srgbClr val="FFE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rgbClr val="4D4943"/>
                </a:solidFill>
              </a:rPr>
              <a:t>#FFE06C</a:t>
            </a:r>
            <a:endParaRPr lang="de-DE" sz="1100">
              <a:solidFill>
                <a:srgbClr val="4D4943"/>
              </a:solidFill>
            </a:endParaRPr>
          </a:p>
          <a:p>
            <a:pPr algn="ctr"/>
            <a:r>
              <a:rPr lang="de-DE" sz="1100">
                <a:solidFill>
                  <a:srgbClr val="4D4943"/>
                </a:solidFill>
              </a:rPr>
              <a:t>255_224_92</a:t>
            </a:r>
            <a:endParaRPr lang="de-DE" sz="1100">
              <a:solidFill>
                <a:srgbClr val="4D4943"/>
              </a:solidFill>
            </a:endParaRPr>
          </a:p>
        </p:txBody>
      </p:sp>
      <p:sp>
        <p:nvSpPr>
          <p:cNvPr id="24" name="Rechteck 23"/>
          <p:cNvSpPr/>
          <p:nvPr userDrawn="1"/>
        </p:nvSpPr>
        <p:spPr>
          <a:xfrm>
            <a:off x="11592245" y="4315567"/>
            <a:ext cx="1053494" cy="505160"/>
          </a:xfrm>
          <a:prstGeom prst="rect">
            <a:avLst/>
          </a:prstGeom>
          <a:solidFill>
            <a:srgbClr val="E95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#E9503E</a:t>
            </a:r>
            <a:endParaRPr lang="de-DE" sz="1100">
              <a:solidFill>
                <a:schemeClr val="bg1"/>
              </a:solidFill>
            </a:endParaRPr>
          </a:p>
          <a:p>
            <a:pPr algn="ctr"/>
            <a:r>
              <a:rPr lang="de-DE" sz="1100">
                <a:solidFill>
                  <a:schemeClr val="bg1"/>
                </a:solidFill>
              </a:rPr>
              <a:t>233_80_62</a:t>
            </a:r>
            <a:endParaRPr lang="de-DE" sz="1100">
              <a:solidFill>
                <a:schemeClr val="bg1"/>
              </a:solidFill>
            </a:endParaRPr>
          </a:p>
        </p:txBody>
      </p:sp>
      <p:sp>
        <p:nvSpPr>
          <p:cNvPr id="25" name="Rechteck 24"/>
          <p:cNvSpPr/>
          <p:nvPr userDrawn="1"/>
        </p:nvSpPr>
        <p:spPr>
          <a:xfrm>
            <a:off x="11592245" y="358327"/>
            <a:ext cx="1053494" cy="505160"/>
          </a:xfrm>
          <a:prstGeom prst="rect">
            <a:avLst/>
          </a:prstGeom>
          <a:solidFill>
            <a:srgbClr val="FD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rPr>
              <a:t># FDCA00</a:t>
            </a:r>
            <a:endParaRPr lang="de-DE" sz="1100">
              <a:solidFill>
                <a:schemeClr val="tx1"/>
              </a:solidFill>
            </a:endParaRPr>
          </a:p>
          <a:p>
            <a:pPr algn="ctr"/>
            <a:r>
              <a:rPr lang="de-DE" sz="1100">
                <a:solidFill>
                  <a:schemeClr val="tx1"/>
                </a:solidFill>
              </a:rPr>
              <a:t>253_ 202_0</a:t>
            </a:r>
            <a:endParaRPr lang="de-DE" sz="1100">
              <a:solidFill>
                <a:schemeClr val="tx1"/>
              </a:solidFill>
            </a:endParaRPr>
          </a:p>
        </p:txBody>
      </p:sp>
      <p:sp>
        <p:nvSpPr>
          <p:cNvPr id="26" name="Rechteck 25"/>
          <p:cNvSpPr/>
          <p:nvPr userDrawn="1"/>
        </p:nvSpPr>
        <p:spPr>
          <a:xfrm>
            <a:off x="11592245" y="847722"/>
            <a:ext cx="1053494" cy="505160"/>
          </a:xfrm>
          <a:prstGeom prst="rect">
            <a:avLst/>
          </a:prstGeom>
          <a:solidFill>
            <a:srgbClr val="004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a:t>
            </a:r>
            <a:r>
              <a:rPr lang="de-DE" sz="1100"/>
              <a:t>004E73</a:t>
            </a:r>
            <a:endParaRPr lang="de-DE" sz="1100">
              <a:solidFill>
                <a:schemeClr val="bg1"/>
              </a:solidFill>
            </a:endParaRPr>
          </a:p>
          <a:p>
            <a:pPr algn="ctr"/>
            <a:r>
              <a:rPr lang="de-DE" sz="1100"/>
              <a:t>0_78_115</a:t>
            </a:r>
            <a:endParaRPr lang="de-DE" sz="1100">
              <a:solidFill>
                <a:schemeClr val="bg1"/>
              </a:solidFill>
            </a:endParaRPr>
          </a:p>
        </p:txBody>
      </p:sp>
      <p:sp>
        <p:nvSpPr>
          <p:cNvPr id="27" name="Rechteck 26"/>
          <p:cNvSpPr/>
          <p:nvPr userDrawn="1"/>
        </p:nvSpPr>
        <p:spPr>
          <a:xfrm>
            <a:off x="11592245" y="3812098"/>
            <a:ext cx="1053494" cy="505160"/>
          </a:xfrm>
          <a:prstGeom prst="rect">
            <a:avLst/>
          </a:prstGeom>
          <a:solidFill>
            <a:srgbClr val="EE7A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#EE7A34</a:t>
            </a:r>
            <a:endParaRPr lang="de-DE" sz="1100">
              <a:solidFill>
                <a:schemeClr val="bg1"/>
              </a:solidFill>
            </a:endParaRPr>
          </a:p>
          <a:p>
            <a:pPr algn="ctr"/>
            <a:r>
              <a:rPr lang="de-DE" sz="1100">
                <a:solidFill>
                  <a:schemeClr val="bg1"/>
                </a:solidFill>
              </a:rPr>
              <a:t>238_122_52</a:t>
            </a:r>
            <a:endParaRPr lang="de-DE" sz="1100">
              <a:solidFill>
                <a:schemeClr val="bg1"/>
              </a:solidFill>
            </a:endParaRPr>
          </a:p>
        </p:txBody>
      </p:sp>
      <p:sp>
        <p:nvSpPr>
          <p:cNvPr id="28" name="Rechteck 27"/>
          <p:cNvSpPr/>
          <p:nvPr userDrawn="1"/>
        </p:nvSpPr>
        <p:spPr>
          <a:xfrm>
            <a:off x="11592245" y="3308627"/>
            <a:ext cx="1053494" cy="505160"/>
          </a:xfrm>
          <a:prstGeom prst="rect">
            <a:avLst/>
          </a:prstGeom>
          <a:solidFill>
            <a:srgbClr val="5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#50B695</a:t>
            </a:r>
            <a:endParaRPr lang="de-DE" sz="1100">
              <a:solidFill>
                <a:schemeClr val="bg1"/>
              </a:solidFill>
            </a:endParaRPr>
          </a:p>
          <a:p>
            <a:pPr algn="ctr"/>
            <a:r>
              <a:rPr lang="de-DE" sz="1100">
                <a:solidFill>
                  <a:schemeClr val="bg1"/>
                </a:solidFill>
              </a:rPr>
              <a:t>80_182_149</a:t>
            </a:r>
            <a:endParaRPr lang="de-DE" sz="1100">
              <a:solidFill>
                <a:schemeClr val="bg1"/>
              </a:solidFill>
            </a:endParaRPr>
          </a:p>
        </p:txBody>
      </p:sp>
      <p:sp>
        <p:nvSpPr>
          <p:cNvPr id="29" name="Rechteck 28"/>
          <p:cNvSpPr/>
          <p:nvPr userDrawn="1"/>
        </p:nvSpPr>
        <p:spPr>
          <a:xfrm>
            <a:off x="11592245" y="2301685"/>
            <a:ext cx="1053494" cy="505160"/>
          </a:xfrm>
          <a:prstGeom prst="rect">
            <a:avLst/>
          </a:prstGeom>
          <a:solidFill>
            <a:srgbClr val="DDDF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rPr>
              <a:t>#DDDF5C</a:t>
            </a:r>
            <a:endParaRPr lang="de-DE" sz="1100">
              <a:solidFill>
                <a:schemeClr val="tx1"/>
              </a:solidFill>
            </a:endParaRPr>
          </a:p>
          <a:p>
            <a:pPr algn="ctr"/>
            <a:r>
              <a:rPr lang="de-DE" sz="1100">
                <a:solidFill>
                  <a:schemeClr val="tx1"/>
                </a:solidFill>
              </a:rPr>
              <a:t>221_223_72</a:t>
            </a:r>
            <a:endParaRPr lang="de-DE" sz="1100">
              <a:solidFill>
                <a:schemeClr val="tx1"/>
              </a:solidFill>
            </a:endParaRPr>
          </a:p>
        </p:txBody>
      </p:sp>
      <p:sp>
        <p:nvSpPr>
          <p:cNvPr id="30" name="Rechteck 29"/>
          <p:cNvSpPr/>
          <p:nvPr userDrawn="1"/>
        </p:nvSpPr>
        <p:spPr>
          <a:xfrm>
            <a:off x="11592245" y="2805156"/>
            <a:ext cx="1053494" cy="505160"/>
          </a:xfrm>
          <a:prstGeom prst="rect">
            <a:avLst/>
          </a:prstGeom>
          <a:solidFill>
            <a:srgbClr val="AFC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#AFCC50</a:t>
            </a:r>
            <a:endParaRPr lang="de-DE" sz="1100">
              <a:solidFill>
                <a:schemeClr val="bg1"/>
              </a:solidFill>
            </a:endParaRPr>
          </a:p>
          <a:p>
            <a:pPr algn="ctr"/>
            <a:r>
              <a:rPr lang="de-DE" sz="1100">
                <a:solidFill>
                  <a:schemeClr val="bg1"/>
                </a:solidFill>
              </a:rPr>
              <a:t>175_204_80</a:t>
            </a:r>
            <a:endParaRPr lang="de-DE" sz="1100">
              <a:solidFill>
                <a:schemeClr val="bg1"/>
              </a:solidFill>
            </a:endParaRPr>
          </a:p>
        </p:txBody>
      </p:sp>
      <p:sp>
        <p:nvSpPr>
          <p:cNvPr id="31" name="Rechteck 30"/>
          <p:cNvSpPr/>
          <p:nvPr userDrawn="1"/>
        </p:nvSpPr>
        <p:spPr>
          <a:xfrm>
            <a:off x="11592245" y="5758927"/>
            <a:ext cx="1053494" cy="50516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#808080</a:t>
            </a:r>
            <a:endParaRPr lang="de-DE" sz="1100">
              <a:solidFill>
                <a:schemeClr val="bg1"/>
              </a:solidFill>
            </a:endParaRPr>
          </a:p>
          <a:p>
            <a:pPr algn="ctr"/>
            <a:r>
              <a:rPr lang="de-DE" sz="1100">
                <a:solidFill>
                  <a:schemeClr val="bg1"/>
                </a:solidFill>
              </a:rPr>
              <a:t>128_128_128</a:t>
            </a:r>
            <a:endParaRPr lang="de-DE" sz="1100">
              <a:solidFill>
                <a:schemeClr val="bg1"/>
              </a:solidFill>
            </a:endParaRPr>
          </a:p>
        </p:txBody>
      </p:sp>
      <p:sp>
        <p:nvSpPr>
          <p:cNvPr id="255" name="Rechteck 254"/>
          <p:cNvSpPr/>
          <p:nvPr userDrawn="1"/>
        </p:nvSpPr>
        <p:spPr>
          <a:xfrm>
            <a:off x="11592245" y="5269555"/>
            <a:ext cx="1053494" cy="489372"/>
          </a:xfrm>
          <a:prstGeom prst="rect">
            <a:avLst/>
          </a:prstGeom>
          <a:solidFill>
            <a:srgbClr val="4D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#4D4943</a:t>
            </a:r>
            <a:endParaRPr lang="de-DE" sz="1100">
              <a:solidFill>
                <a:schemeClr val="bg1"/>
              </a:solidFill>
            </a:endParaRPr>
          </a:p>
          <a:p>
            <a:pPr algn="ctr"/>
            <a:r>
              <a:rPr lang="de-DE" sz="1100">
                <a:solidFill>
                  <a:schemeClr val="bg1"/>
                </a:solidFill>
              </a:rPr>
              <a:t>77_73_67</a:t>
            </a:r>
            <a:endParaRPr lang="de-DE" sz="1100">
              <a:solidFill>
                <a:schemeClr val="bg1"/>
              </a:solidFill>
            </a:endParaRPr>
          </a:p>
        </p:txBody>
      </p:sp>
      <p:sp>
        <p:nvSpPr>
          <p:cNvPr id="448" name="Textfeld 447"/>
          <p:cNvSpPr txBox="1"/>
          <p:nvPr userDrawn="1"/>
        </p:nvSpPr>
        <p:spPr>
          <a:xfrm>
            <a:off x="11592244" y="144087"/>
            <a:ext cx="876843" cy="169277"/>
          </a:xfrm>
          <a:prstGeom prst="rect">
            <a:avLst/>
          </a:prstGeom>
          <a:noFill/>
        </p:spPr>
        <p:txBody>
          <a:bodyPr wrap="none" lIns="0" tIns="0" rIns="0" bIns="0" rtlCol="0">
            <a:spAutoFit/>
          </a:bodyPr>
          <a:lstStyle/>
          <a:p>
            <a:pPr algn="l"/>
            <a:r>
              <a:rPr lang="de-DE" sz="1100" b="1">
                <a:solidFill>
                  <a:schemeClr val="tx1"/>
                </a:solidFill>
              </a:rPr>
              <a:t>Primärfarben</a:t>
            </a:r>
            <a:endParaRPr lang="de-DE" sz="1100" b="1">
              <a:solidFill>
                <a:schemeClr val="tx1"/>
              </a:solidFill>
            </a:endParaRPr>
          </a:p>
        </p:txBody>
      </p:sp>
      <p:sp>
        <p:nvSpPr>
          <p:cNvPr id="449" name="Textfeld 448"/>
          <p:cNvSpPr txBox="1"/>
          <p:nvPr userDrawn="1"/>
        </p:nvSpPr>
        <p:spPr>
          <a:xfrm>
            <a:off x="11592244" y="1584087"/>
            <a:ext cx="1075615" cy="169277"/>
          </a:xfrm>
          <a:prstGeom prst="rect">
            <a:avLst/>
          </a:prstGeom>
          <a:noFill/>
        </p:spPr>
        <p:txBody>
          <a:bodyPr wrap="none" lIns="0" tIns="0" rIns="0" bIns="0" rtlCol="0">
            <a:spAutoFit/>
          </a:bodyPr>
          <a:lstStyle/>
          <a:p>
            <a:pPr algn="l"/>
            <a:r>
              <a:rPr lang="de-DE" sz="1100" b="1">
                <a:solidFill>
                  <a:schemeClr val="tx1"/>
                </a:solidFill>
              </a:rPr>
              <a:t>Sekundärfarben</a:t>
            </a:r>
            <a:endParaRPr lang="de-DE" sz="1100" b="1">
              <a:solidFill>
                <a:schemeClr val="tx1"/>
              </a:solidFill>
            </a:endParaRPr>
          </a:p>
        </p:txBody>
      </p:sp>
      <p:sp>
        <p:nvSpPr>
          <p:cNvPr id="450" name="Textfeld 449"/>
          <p:cNvSpPr txBox="1"/>
          <p:nvPr userDrawn="1"/>
        </p:nvSpPr>
        <p:spPr>
          <a:xfrm>
            <a:off x="11592244" y="5040087"/>
            <a:ext cx="868828" cy="169277"/>
          </a:xfrm>
          <a:prstGeom prst="rect">
            <a:avLst/>
          </a:prstGeom>
          <a:noFill/>
        </p:spPr>
        <p:txBody>
          <a:bodyPr wrap="none" lIns="0" tIns="0" rIns="0" bIns="0" rtlCol="0">
            <a:spAutoFit/>
          </a:bodyPr>
          <a:lstStyle/>
          <a:p>
            <a:pPr algn="l"/>
            <a:r>
              <a:rPr lang="de-DE" sz="1100" b="1">
                <a:solidFill>
                  <a:schemeClr val="tx1"/>
                </a:solidFill>
              </a:rPr>
              <a:t>Tertiärfarben</a:t>
            </a:r>
            <a:endParaRPr lang="de-DE" sz="1100" b="1">
              <a:solidFill>
                <a:schemeClr val="tx1"/>
              </a:solidFill>
            </a:endParaRPr>
          </a:p>
        </p:txBody>
      </p:sp>
      <p:sp>
        <p:nvSpPr>
          <p:cNvPr id="15"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4"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5"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6"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7"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8"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50"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fld>
            <a:endParaRPr lang="de-DE"/>
          </a:p>
        </p:txBody>
      </p:sp>
      <p:sp>
        <p:nvSpPr>
          <p:cNvPr id="243" name="Freeform 87"/>
          <p:cNvSpPr/>
          <p:nvPr userDrawn="1"/>
        </p:nvSpPr>
        <p:spPr bwMode="auto">
          <a:xfrm>
            <a:off x="10499725" y="5830832"/>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rgbClr val="004E73"/>
          </a:solidFill>
          <a:ln>
            <a:noFill/>
          </a:ln>
        </p:spPr>
        <p:txBody>
          <a:bodyPr vert="horz" wrap="square" lIns="91440" tIns="45720" rIns="91440" bIns="45720" numCol="1" anchor="t" anchorCtr="0" compatLnSpc="1"/>
          <a:lstStyle/>
          <a:p>
            <a:endParaRPr lang="de-DE"/>
          </a:p>
        </p:txBody>
      </p:sp>
      <p:sp>
        <p:nvSpPr>
          <p:cNvPr id="458" name="Rectangle 86"/>
          <p:cNvSpPr>
            <a:spLocks noChangeArrowheads="1"/>
          </p:cNvSpPr>
          <p:nvPr userDrawn="1"/>
        </p:nvSpPr>
        <p:spPr bwMode="auto">
          <a:xfrm>
            <a:off x="504825" y="5886000"/>
            <a:ext cx="9993313" cy="30162"/>
          </a:xfrm>
          <a:prstGeom prst="rect">
            <a:avLst/>
          </a:prstGeom>
          <a:solidFill>
            <a:srgbClr val="004E73"/>
          </a:solidFill>
          <a:ln>
            <a:noFill/>
          </a:ln>
        </p:spPr>
        <p:txBody>
          <a:bodyPr vert="horz" wrap="square" lIns="91440" tIns="45720" rIns="91440" bIns="45720" numCol="1" anchor="t" anchorCtr="0" compatLnSpc="1"/>
          <a:lstStyle/>
          <a:p>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p:txStyles>
    <p:titleStyle>
      <a:lvl1pPr algn="l" defTabSz="864235" rtl="0" eaLnBrk="1" latinLnBrk="0" hangingPunct="1">
        <a:lnSpc>
          <a:spcPct val="100000"/>
        </a:lnSpc>
        <a:spcBef>
          <a:spcPct val="0"/>
        </a:spcBef>
        <a:buNone/>
        <a:defRPr sz="3400" b="1" kern="1200" spc="-100" baseline="0">
          <a:solidFill>
            <a:schemeClr val="tx1"/>
          </a:solidFill>
          <a:latin typeface="+mj-lt"/>
          <a:ea typeface="+mj-ea"/>
          <a:cs typeface="+mj-cs"/>
        </a:defRPr>
      </a:lvl1pPr>
    </p:titleStyle>
    <p:bodyStyle>
      <a:lvl1pPr marL="0" indent="0" algn="l" defTabSz="864235" rtl="0" eaLnBrk="1" latinLnBrk="0" hangingPunct="1">
        <a:lnSpc>
          <a:spcPct val="100000"/>
        </a:lnSpc>
        <a:spcBef>
          <a:spcPts val="800"/>
        </a:spcBef>
        <a:spcAft>
          <a:spcPts val="400"/>
        </a:spcAft>
        <a:buFontTx/>
        <a:buNone/>
        <a:defRPr sz="1600" kern="1200">
          <a:solidFill>
            <a:schemeClr val="tx1"/>
          </a:solidFill>
          <a:latin typeface="+mn-lt"/>
          <a:ea typeface="+mn-ea"/>
          <a:cs typeface="+mn-cs"/>
        </a:defRPr>
      </a:lvl1pPr>
      <a:lvl2pPr marL="215900" indent="-215900" algn="l" defTabSz="864235" rtl="0" eaLnBrk="1" latinLnBrk="0" hangingPunct="1">
        <a:lnSpc>
          <a:spcPct val="100000"/>
        </a:lnSpc>
        <a:spcBef>
          <a:spcPts val="400"/>
        </a:spcBef>
        <a:spcAft>
          <a:spcPts val="2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p:bodyStyle>
    <p:otherStyle>
      <a:defPPr>
        <a:defRPr lang="de-DE"/>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163" y="344488"/>
            <a:ext cx="9936162" cy="1252537"/>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792163" y="1725613"/>
            <a:ext cx="9936162" cy="411162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792163" y="6005513"/>
            <a:ext cx="2592387" cy="346075"/>
          </a:xfrm>
          <a:prstGeom prst="rect">
            <a:avLst/>
          </a:prstGeom>
        </p:spPr>
        <p:txBody>
          <a:bodyPr vert="horz" lIns="91440" tIns="45720" rIns="91440" bIns="45720" rtlCol="0" anchor="ctr"/>
          <a:lstStyle>
            <a:lvl1pPr algn="l">
              <a:defRPr sz="1200">
                <a:solidFill>
                  <a:schemeClr val="tx1">
                    <a:tint val="75000"/>
                  </a:schemeClr>
                </a:solidFill>
              </a:defRPr>
            </a:lvl1pPr>
          </a:lstStyle>
          <a:p>
            <a:fld id="{4542418C-52AB-40BF-97D4-CF4F33D5D3B1}" type="datetime1">
              <a:rPr lang="de-DE" altLang="zh-CN" smtClean="0"/>
            </a:fld>
            <a:endParaRPr lang="zh-CN" altLang="en-US"/>
          </a:p>
        </p:txBody>
      </p:sp>
      <p:sp>
        <p:nvSpPr>
          <p:cNvPr id="5" name="页脚占位符 4"/>
          <p:cNvSpPr>
            <a:spLocks noGrp="1"/>
          </p:cNvSpPr>
          <p:nvPr>
            <p:ph type="ftr" sz="quarter" idx="3"/>
          </p:nvPr>
        </p:nvSpPr>
        <p:spPr>
          <a:xfrm>
            <a:off x="3816350" y="6005513"/>
            <a:ext cx="3887788" cy="34607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4"/>
          </p:nvPr>
        </p:nvSpPr>
        <p:spPr>
          <a:xfrm>
            <a:off x="8135938" y="6005513"/>
            <a:ext cx="2592387" cy="346075"/>
          </a:xfrm>
          <a:prstGeom prst="rect">
            <a:avLst/>
          </a:prstGeom>
        </p:spPr>
        <p:txBody>
          <a:bodyPr vert="horz" lIns="91440" tIns="45720" rIns="91440" bIns="45720" rtlCol="0" anchor="ctr"/>
          <a:lstStyle>
            <a:lvl1pPr algn="r">
              <a:defRPr sz="1200">
                <a:solidFill>
                  <a:schemeClr val="tx1">
                    <a:tint val="75000"/>
                  </a:schemeClr>
                </a:solidFill>
              </a:defRPr>
            </a:lvl1pPr>
          </a:lstStyle>
          <a:p>
            <a:fld id="{300B62FC-75DA-4F94-A798-E82280DA6C8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8.pn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0.jpeg"/><Relationship Id="rId1"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2.pn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jpeg"/><Relationship Id="rId1" Type="http://schemas.openxmlformats.org/officeDocument/2006/relationships/image" Target="../media/image5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84313" y="432087"/>
            <a:ext cx="8352000" cy="1683712"/>
          </a:xfrm>
        </p:spPr>
        <p:txBody>
          <a:bodyPr/>
          <a:lstStyle/>
          <a:p>
            <a:r>
              <a:rPr lang="en-US" sz="3600">
                <a:solidFill>
                  <a:srgbClr val="FFC800"/>
                </a:solidFill>
              </a:rPr>
              <a:t>Tutorial Machine Learning in Solid Mechanics</a:t>
            </a:r>
            <a:endParaRPr lang="en-US" sz="3600">
              <a:solidFill>
                <a:srgbClr val="FFC800"/>
              </a:solidFill>
            </a:endParaRPr>
          </a:p>
        </p:txBody>
      </p:sp>
      <p:sp>
        <p:nvSpPr>
          <p:cNvPr id="6" name="Textplatzhalter 5"/>
          <p:cNvSpPr>
            <a:spLocks noGrp="1"/>
          </p:cNvSpPr>
          <p:nvPr>
            <p:ph type="body" idx="1"/>
          </p:nvPr>
        </p:nvSpPr>
        <p:spPr>
          <a:xfrm>
            <a:off x="484128" y="3456111"/>
            <a:ext cx="8352000" cy="1080000"/>
          </a:xfrm>
        </p:spPr>
        <p:txBody>
          <a:bodyPr vert="horz" lIns="0" tIns="0" rIns="0" bIns="0" rtlCol="0" anchor="t">
            <a:noAutofit/>
          </a:bodyPr>
          <a:lstStyle/>
          <a:p>
            <a:r>
              <a:rPr lang="en-US" altLang="zh-CN">
                <a:sym typeface="+mn-ea"/>
              </a:rPr>
              <a:t>Xin Xiong  ,</a:t>
            </a:r>
            <a:r>
              <a:rPr lang="en-US" altLang="zh-CN" err="1"/>
              <a:t>Huasen</a:t>
            </a:r>
            <a:r>
              <a:rPr lang="en-US" altLang="zh-CN"/>
              <a:t> Luo</a:t>
            </a:r>
            <a:endParaRPr lang="en-US" altLang="zh-CN"/>
          </a:p>
          <a:p>
            <a:endParaRPr lang="de-DE" altLang="zh-CN"/>
          </a:p>
          <a:p>
            <a:r>
              <a:rPr lang="en-US" altLang="de-DE"/>
              <a:t>November 5</a:t>
            </a:r>
            <a:r>
              <a:rPr lang="de-DE"/>
              <a:t>, 2024</a:t>
            </a:r>
            <a:endParaRPr lang="de-DE"/>
          </a:p>
          <a:p>
            <a:endParaRPr lang="de-DE"/>
          </a:p>
          <a:p>
            <a:endParaRPr lang="de-DE"/>
          </a:p>
        </p:txBody>
      </p:sp>
      <p:sp>
        <p:nvSpPr>
          <p:cNvPr id="4" name="Titel 4"/>
          <p:cNvSpPr txBox="1"/>
          <p:nvPr/>
        </p:nvSpPr>
        <p:spPr>
          <a:xfrm>
            <a:off x="504190" y="2376170"/>
            <a:ext cx="8189595" cy="504190"/>
          </a:xfrm>
          <a:prstGeom prst="rect">
            <a:avLst/>
          </a:prstGeom>
        </p:spPr>
        <p:txBody>
          <a:bodyPr vert="horz" lIns="0" tIns="0" rIns="0" bIns="0" rtlCol="0" anchor="t" anchorCtr="0">
            <a:noAutofit/>
          </a:bodyPr>
          <a:lstStyle>
            <a:lvl1pPr algn="l" defTabSz="864235" rtl="0" eaLnBrk="1" latinLnBrk="0" hangingPunct="1">
              <a:lnSpc>
                <a:spcPct val="100000"/>
              </a:lnSpc>
              <a:spcBef>
                <a:spcPct val="0"/>
              </a:spcBef>
              <a:buNone/>
              <a:defRPr sz="3600" b="1" kern="1200" spc="-100" baseline="0">
                <a:solidFill>
                  <a:schemeClr val="accent1"/>
                </a:solidFill>
                <a:latin typeface="+mj-lt"/>
                <a:ea typeface="+mj-ea"/>
                <a:cs typeface="+mj-cs"/>
              </a:defRPr>
            </a:lvl1pPr>
          </a:lstStyle>
          <a:p>
            <a:r>
              <a:rPr lang="en-US" sz="2800">
                <a:solidFill>
                  <a:srgbClr val="FFC800"/>
                </a:solidFill>
              </a:rPr>
              <a:t>Task 1: Feed-forward neural networks</a:t>
            </a:r>
            <a:endParaRPr lang="en-US" sz="2800">
              <a:solidFill>
                <a:srgbClr val="FFC8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2</a:t>
            </a:r>
            <a:r>
              <a:rPr lang="de-DE"/>
              <a:t>. </a:t>
            </a:r>
            <a:r>
              <a:rPr lang="en-US">
                <a:sym typeface="+mn-ea"/>
              </a:rPr>
              <a:t>Evaluation results of different numbers of nodes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zh-CN" altLang="en-US"/>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1172056" y="1621202"/>
            <a:ext cx="7709718" cy="2077492"/>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a:t>Observation : </a:t>
            </a:r>
            <a:endParaRPr lang="zh-CN" altLang="en-US"/>
          </a:p>
          <a:p>
            <a:pPr marL="457200" indent="-457200" algn="just">
              <a:spcBef>
                <a:spcPts val="400"/>
              </a:spcBef>
              <a:spcAft>
                <a:spcPts val="200"/>
              </a:spcAft>
              <a:buAutoNum type="arabicPeriod"/>
            </a:pPr>
            <a:r>
              <a:rPr lang="en-US" altLang="zh-CN" sz="2000">
                <a:ea typeface="+mn-lt"/>
                <a:cs typeface="+mn-lt"/>
              </a:rPr>
              <a:t>4 nodes has l</a:t>
            </a:r>
            <a:r>
              <a:rPr lang="en-US" sz="2000">
                <a:ea typeface="+mn-lt"/>
                <a:cs typeface="+mn-lt"/>
              </a:rPr>
              <a:t>imited capacity to represent complex functions.</a:t>
            </a:r>
            <a:endParaRPr lang="en-US" altLang="zh-CN" sz="2000"/>
          </a:p>
          <a:p>
            <a:pPr marL="457200" indent="-457200" algn="just">
              <a:spcBef>
                <a:spcPts val="400"/>
              </a:spcBef>
              <a:spcAft>
                <a:spcPts val="200"/>
              </a:spcAft>
              <a:buAutoNum type="arabicPeriod"/>
            </a:pPr>
            <a:r>
              <a:rPr lang="en-US" sz="2000"/>
              <a:t>8 nodes offers</a:t>
            </a:r>
            <a:r>
              <a:rPr lang="en-US" sz="2000">
                <a:ea typeface="+mn-lt"/>
                <a:cs typeface="+mn-lt"/>
              </a:rPr>
              <a:t> better performance and can generalize well with appropriate training.</a:t>
            </a:r>
            <a:endParaRPr lang="zh-CN" altLang="en-US"/>
          </a:p>
          <a:p>
            <a:pPr marL="457200" indent="-457200" algn="just">
              <a:spcBef>
                <a:spcPts val="400"/>
              </a:spcBef>
              <a:spcAft>
                <a:spcPts val="200"/>
              </a:spcAft>
              <a:buAutoNum type="arabicPeriod"/>
            </a:pPr>
            <a:r>
              <a:rPr lang="en-US" altLang="zh-CN" sz="2000"/>
              <a:t>12 nodes have higher representation capacity that can capture detailed data patterns, </a:t>
            </a:r>
            <a:r>
              <a:rPr lang="en-US" altLang="zh-CN" sz="2000">
                <a:ea typeface="+mn-lt"/>
                <a:cs typeface="+mn-lt"/>
              </a:rPr>
              <a:t>p</a:t>
            </a:r>
            <a:r>
              <a:rPr lang="en-US" sz="2000">
                <a:ea typeface="+mn-lt"/>
                <a:cs typeface="+mn-lt"/>
              </a:rPr>
              <a:t>otential risk of overfitting</a:t>
            </a:r>
            <a:endParaRPr 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p:cNvPicPr>
            <a:picLocks noChangeAspect="1"/>
          </p:cNvPicPr>
          <p:nvPr/>
        </p:nvPicPr>
        <p:blipFill>
          <a:blip r:embed="rId1"/>
          <a:stretch>
            <a:fillRect/>
          </a:stretch>
        </p:blipFill>
        <p:spPr>
          <a:xfrm>
            <a:off x="562446" y="2201229"/>
            <a:ext cx="4567160" cy="3389675"/>
          </a:xfrm>
          <a:prstGeom prst="rect">
            <a:avLst/>
          </a:prstGeom>
        </p:spPr>
      </p:pic>
      <p:pic>
        <p:nvPicPr>
          <p:cNvPr id="5" name="图片 4" descr="图表, 直方图&#10;&#10;已自动生成说明"/>
          <p:cNvPicPr>
            <a:picLocks noChangeAspect="1"/>
          </p:cNvPicPr>
          <p:nvPr/>
        </p:nvPicPr>
        <p:blipFill>
          <a:blip r:embed="rId2"/>
          <a:stretch>
            <a:fillRect/>
          </a:stretch>
        </p:blipFill>
        <p:spPr>
          <a:xfrm>
            <a:off x="5760727" y="2204991"/>
            <a:ext cx="4435645" cy="3381991"/>
          </a:xfrm>
          <a:prstGeom prst="rect">
            <a:avLst/>
          </a:prstGeom>
        </p:spPr>
      </p:pic>
      <p:sp>
        <p:nvSpPr>
          <p:cNvPr id="9" name="文本框 8"/>
          <p:cNvSpPr txBox="1"/>
          <p:nvPr/>
        </p:nvSpPr>
        <p:spPr>
          <a:xfrm>
            <a:off x="1172056" y="1621202"/>
            <a:ext cx="4421654"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500 </a:t>
            </a:r>
            <a:r>
              <a:rPr lang="en-US" altLang="en-US" sz="2000"/>
              <a:t>epochs </a:t>
            </a:r>
            <a:r>
              <a:rPr lang="zh-CN" sz="2000"/>
              <a:t>(2</a:t>
            </a:r>
            <a:r>
              <a:rPr lang="zh-CN" altLang="en-US" sz="2000"/>
              <a:t> </a:t>
            </a:r>
            <a:r>
              <a:rPr lang="en-US" altLang="zh-CN" sz="2000"/>
              <a:t>layers, 8+4 nodes</a:t>
            </a:r>
            <a:r>
              <a:rPr lang="zh-CN" sz="2000"/>
              <a:t>) </a:t>
            </a:r>
            <a:r>
              <a:rPr lang="zh-CN" altLang="en-US" sz="2000"/>
              <a:t>:</a:t>
            </a:r>
            <a:endParaRPr lang="zh-CN" altLang="en-US" sz="2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8" name="图片 7" descr="图表&#10;&#10;已自动生成说明"/>
          <p:cNvPicPr>
            <a:picLocks noChangeAspect="1"/>
          </p:cNvPicPr>
          <p:nvPr/>
        </p:nvPicPr>
        <p:blipFill>
          <a:blip r:embed="rId1"/>
          <a:stretch>
            <a:fillRect/>
          </a:stretch>
        </p:blipFill>
        <p:spPr>
          <a:xfrm>
            <a:off x="560693" y="2100386"/>
            <a:ext cx="4584583" cy="3378333"/>
          </a:xfrm>
          <a:prstGeom prst="rect">
            <a:avLst/>
          </a:prstGeom>
        </p:spPr>
      </p:pic>
      <p:pic>
        <p:nvPicPr>
          <p:cNvPr id="9" name="图片 8" descr="图表, 直方图&#10;&#10;已自动生成说明"/>
          <p:cNvPicPr>
            <a:picLocks noChangeAspect="1"/>
          </p:cNvPicPr>
          <p:nvPr/>
        </p:nvPicPr>
        <p:blipFill>
          <a:blip r:embed="rId2"/>
          <a:stretch>
            <a:fillRect/>
          </a:stretch>
        </p:blipFill>
        <p:spPr>
          <a:xfrm>
            <a:off x="5872044" y="2098818"/>
            <a:ext cx="4447393" cy="3381764"/>
          </a:xfrm>
          <a:prstGeom prst="rect">
            <a:avLst/>
          </a:prstGeom>
        </p:spPr>
      </p:pic>
      <p:sp>
        <p:nvSpPr>
          <p:cNvPr id="11" name="文本框 10"/>
          <p:cNvSpPr txBox="1"/>
          <p:nvPr/>
        </p:nvSpPr>
        <p:spPr>
          <a:xfrm>
            <a:off x="1172056" y="1621202"/>
            <a:ext cx="4421654"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1000 </a:t>
            </a:r>
            <a:r>
              <a:rPr lang="en-US" altLang="en-US" sz="2000"/>
              <a:t>epochs </a:t>
            </a:r>
            <a:r>
              <a:rPr lang="zh-CN" sz="2000"/>
              <a:t>(2</a:t>
            </a:r>
            <a:r>
              <a:rPr lang="zh-CN" altLang="en-US" sz="2000"/>
              <a:t> </a:t>
            </a:r>
            <a:r>
              <a:rPr lang="en-US" altLang="zh-CN" sz="2000"/>
              <a:t>layers, 8+4 nodes</a:t>
            </a:r>
            <a:r>
              <a:rPr lang="zh-CN" sz="2000"/>
              <a:t>) </a:t>
            </a:r>
            <a:r>
              <a:rPr lang="zh-CN" altLang="en-US" sz="2000"/>
              <a:t>:</a:t>
            </a:r>
            <a:endParaRPr lang="zh-CN" altLang="en-US"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10;&#10;已自动生成说明"/>
          <p:cNvPicPr>
            <a:picLocks noChangeAspect="1"/>
          </p:cNvPicPr>
          <p:nvPr/>
        </p:nvPicPr>
        <p:blipFill>
          <a:blip r:embed="rId1"/>
          <a:stretch>
            <a:fillRect/>
          </a:stretch>
        </p:blipFill>
        <p:spPr>
          <a:xfrm>
            <a:off x="560693" y="2176976"/>
            <a:ext cx="4536015" cy="3382310"/>
          </a:xfrm>
          <a:prstGeom prst="rect">
            <a:avLst/>
          </a:prstGeom>
        </p:spPr>
      </p:pic>
      <p:pic>
        <p:nvPicPr>
          <p:cNvPr id="5" name="图片 4"/>
          <p:cNvPicPr>
            <a:picLocks noChangeAspect="1"/>
          </p:cNvPicPr>
          <p:nvPr/>
        </p:nvPicPr>
        <p:blipFill>
          <a:blip r:embed="rId2"/>
          <a:stretch>
            <a:fillRect/>
          </a:stretch>
        </p:blipFill>
        <p:spPr>
          <a:xfrm>
            <a:off x="5755536" y="2175184"/>
            <a:ext cx="4447392" cy="3381764"/>
          </a:xfrm>
          <a:prstGeom prst="rect">
            <a:avLst/>
          </a:prstGeom>
        </p:spPr>
      </p:pic>
      <p:sp>
        <p:nvSpPr>
          <p:cNvPr id="9" name="文本框 8"/>
          <p:cNvSpPr txBox="1"/>
          <p:nvPr/>
        </p:nvSpPr>
        <p:spPr>
          <a:xfrm>
            <a:off x="1172056" y="1621202"/>
            <a:ext cx="4421654"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2500 </a:t>
            </a:r>
            <a:r>
              <a:rPr lang="en-US" altLang="en-US" sz="2000"/>
              <a:t>epochs </a:t>
            </a:r>
            <a:r>
              <a:rPr lang="zh-CN" sz="2000"/>
              <a:t>(2</a:t>
            </a:r>
            <a:r>
              <a:rPr lang="zh-CN" altLang="en-US" sz="2000"/>
              <a:t> </a:t>
            </a:r>
            <a:r>
              <a:rPr lang="en-US" altLang="zh-CN" sz="2000"/>
              <a:t>layers, 8+4 nodes</a:t>
            </a:r>
            <a:r>
              <a:rPr lang="zh-CN" sz="2000"/>
              <a:t>) </a:t>
            </a:r>
            <a:r>
              <a:rPr lang="zh-CN" altLang="en-US" sz="2000"/>
              <a:t>:</a:t>
            </a:r>
            <a:endParaRPr lang="zh-CN" altLang="en-US"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5" name="文本框 4"/>
          <p:cNvSpPr txBox="1"/>
          <p:nvPr/>
        </p:nvSpPr>
        <p:spPr>
          <a:xfrm>
            <a:off x="1172056" y="1621202"/>
            <a:ext cx="4421654"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5000 </a:t>
            </a:r>
            <a:r>
              <a:rPr lang="en-US" altLang="en-US" sz="2000"/>
              <a:t>epochs </a:t>
            </a:r>
            <a:r>
              <a:rPr lang="zh-CN" sz="2000"/>
              <a:t>(2</a:t>
            </a:r>
            <a:r>
              <a:rPr lang="zh-CN" altLang="en-US" sz="2000"/>
              <a:t> </a:t>
            </a:r>
            <a:r>
              <a:rPr lang="en-US" altLang="zh-CN" sz="2000"/>
              <a:t>layers, 8+4 nodes</a:t>
            </a:r>
            <a:r>
              <a:rPr lang="zh-CN" sz="2000"/>
              <a:t>) </a:t>
            </a:r>
            <a:r>
              <a:rPr lang="zh-CN" altLang="en-US" sz="2000"/>
              <a:t>:</a:t>
            </a:r>
            <a:endParaRPr lang="zh-CN" altLang="en-US" sz="2000"/>
          </a:p>
        </p:txBody>
      </p:sp>
      <p:pic>
        <p:nvPicPr>
          <p:cNvPr id="8" name="图片 7" descr="图片包含 图表&#10;&#10;已自动生成说明"/>
          <p:cNvPicPr>
            <a:picLocks noChangeAspect="1"/>
          </p:cNvPicPr>
          <p:nvPr/>
        </p:nvPicPr>
        <p:blipFill>
          <a:blip r:embed="rId1"/>
          <a:stretch>
            <a:fillRect/>
          </a:stretch>
        </p:blipFill>
        <p:spPr>
          <a:xfrm>
            <a:off x="560693" y="2303214"/>
            <a:ext cx="4545728" cy="3388047"/>
          </a:xfrm>
          <a:prstGeom prst="rect">
            <a:avLst/>
          </a:prstGeom>
        </p:spPr>
      </p:pic>
      <p:pic>
        <p:nvPicPr>
          <p:cNvPr id="9" name="图片 8" descr="直方图&#10;&#10;已自动生成说明"/>
          <p:cNvPicPr>
            <a:picLocks noChangeAspect="1"/>
          </p:cNvPicPr>
          <p:nvPr/>
        </p:nvPicPr>
        <p:blipFill>
          <a:blip r:embed="rId2"/>
          <a:stretch>
            <a:fillRect/>
          </a:stretch>
        </p:blipFill>
        <p:spPr>
          <a:xfrm>
            <a:off x="5755536" y="2311133"/>
            <a:ext cx="4447392" cy="338176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10" name="文本框 9"/>
          <p:cNvSpPr txBox="1"/>
          <p:nvPr/>
        </p:nvSpPr>
        <p:spPr>
          <a:xfrm>
            <a:off x="1172056" y="1621202"/>
            <a:ext cx="7709718" cy="2769989"/>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a:t>Observation : </a:t>
            </a:r>
            <a:endParaRPr lang="zh-CN" altLang="en-US"/>
          </a:p>
          <a:p>
            <a:pPr marL="457200" indent="-457200" algn="just">
              <a:spcBef>
                <a:spcPts val="400"/>
              </a:spcBef>
              <a:spcAft>
                <a:spcPts val="200"/>
              </a:spcAft>
              <a:buAutoNum type="arabicPeriod"/>
            </a:pPr>
            <a:r>
              <a:rPr lang="en-US" altLang="zh-CN" sz="2000">
                <a:ea typeface="+mn-lt"/>
                <a:cs typeface="+mn-lt"/>
              </a:rPr>
              <a:t>500 epochs have fast training time but may not fully converge, </a:t>
            </a:r>
            <a:endParaRPr lang="en-US" altLang="zh-CN" sz="2000"/>
          </a:p>
          <a:p>
            <a:pPr marL="457200" indent="-457200" algn="just">
              <a:spcBef>
                <a:spcPts val="400"/>
              </a:spcBef>
              <a:spcAft>
                <a:spcPts val="200"/>
              </a:spcAft>
              <a:buAutoNum type="arabicPeriod"/>
            </a:pPr>
            <a:r>
              <a:rPr lang="en-US" sz="2000"/>
              <a:t>1000 epochs have training</a:t>
            </a:r>
            <a:r>
              <a:rPr lang="en-US" sz="2000">
                <a:ea typeface="+mn-lt"/>
                <a:cs typeface="+mn-lt"/>
              </a:rPr>
              <a:t> time that allows the model to learn better patterns and reduce error.</a:t>
            </a:r>
            <a:endParaRPr lang="zh-CN" altLang="en-US"/>
          </a:p>
          <a:p>
            <a:pPr marL="457200" indent="-457200" algn="just">
              <a:spcBef>
                <a:spcPts val="400"/>
              </a:spcBef>
              <a:spcAft>
                <a:spcPts val="200"/>
              </a:spcAft>
              <a:buAutoNum type="arabicPeriod"/>
            </a:pPr>
            <a:r>
              <a:rPr lang="en-US" sz="2000"/>
              <a:t>2500 epochs has more time </a:t>
            </a:r>
            <a:r>
              <a:rPr lang="en-US" sz="2000">
                <a:ea typeface="+mn-lt"/>
                <a:cs typeface="+mn-lt"/>
              </a:rPr>
              <a:t>leading to higher accuracy.</a:t>
            </a:r>
            <a:endParaRPr lang="en-US" sz="2000">
              <a:ea typeface="+mn-lt"/>
              <a:cs typeface="+mn-lt"/>
            </a:endParaRPr>
          </a:p>
          <a:p>
            <a:pPr marL="457200" indent="-457200" algn="just">
              <a:spcBef>
                <a:spcPts val="400"/>
              </a:spcBef>
              <a:spcAft>
                <a:spcPts val="200"/>
              </a:spcAft>
              <a:buAutoNum type="arabicPeriod"/>
            </a:pPr>
            <a:r>
              <a:rPr lang="en-US" sz="2000">
                <a:ea typeface="+mn-lt"/>
                <a:cs typeface="+mn-lt"/>
              </a:rPr>
              <a:t>5000 epochs have very thorough training leading to the best possible fit for complex models but with a risk of overfitting if monitored incorrectly.</a:t>
            </a:r>
            <a:endParaRPr lang="en-US" altLang="zh-CN"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4244" y="432087"/>
            <a:ext cx="9038858" cy="946401"/>
          </a:xfrm>
        </p:spPr>
        <p:txBody>
          <a:bodyPr/>
          <a:lstStyle/>
          <a:p>
            <a:r>
              <a:rPr lang="de-DE"/>
              <a:t>4. Evaluation </a:t>
            </a:r>
            <a:r>
              <a:rPr lang="de-DE" err="1"/>
              <a:t>results</a:t>
            </a:r>
            <a:r>
              <a:rPr lang="de-DE"/>
              <a:t> </a:t>
            </a:r>
            <a:r>
              <a:rPr lang="de-DE" err="1"/>
              <a:t>of</a:t>
            </a:r>
            <a:r>
              <a:rPr lang="de-DE"/>
              <a:t> different </a:t>
            </a:r>
            <a:r>
              <a:rPr lang="de-DE" err="1"/>
              <a:t>activation</a:t>
            </a:r>
            <a:r>
              <a:rPr lang="de-DE"/>
              <a:t> </a:t>
            </a:r>
            <a:r>
              <a:rPr lang="de-DE" err="1"/>
              <a:t>functions</a:t>
            </a:r>
            <a:endParaRPr lang="de-DE"/>
          </a:p>
        </p:txBody>
      </p:sp>
      <p:sp>
        <p:nvSpPr>
          <p:cNvPr id="3" name="Datumsplatzhalter 2"/>
          <p:cNvSpPr>
            <a:spLocks noGrp="1"/>
          </p:cNvSpPr>
          <p:nvPr>
            <p:ph type="dt" sz="half" idx="10"/>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11"/>
          </p:nvPr>
        </p:nvSpPr>
        <p:spPr/>
        <p:txBody>
          <a:bodyPr/>
          <a:lstStyle/>
          <a:p>
            <a:r>
              <a:rPr lang="de-DE" altLang="zh-CN"/>
              <a:t>Fachbereich Maschinenbau</a:t>
            </a:r>
            <a:endParaRPr lang="de-DE" altLang="zh-CN"/>
          </a:p>
        </p:txBody>
      </p:sp>
      <p:sp>
        <p:nvSpPr>
          <p:cNvPr id="7" name="灯片编号占位符 6"/>
          <p:cNvSpPr>
            <a:spLocks noGrp="1"/>
          </p:cNvSpPr>
          <p:nvPr>
            <p:ph type="sldNum" sz="quarter" idx="12"/>
          </p:nvPr>
        </p:nvSpPr>
        <p:spPr/>
        <p:txBody>
          <a:bodyPr/>
          <a:lstStyle/>
          <a:p>
            <a:fld id="{EBA7648D-BACA-4F70-BD5E-B6ADA181CB0C}" type="slidenum">
              <a:rPr lang="de-DE" smtClean="0"/>
            </a:fld>
            <a:endParaRPr lang="de-DE"/>
          </a:p>
        </p:txBody>
      </p:sp>
      <p:sp>
        <p:nvSpPr>
          <p:cNvPr id="10" name="文本框 9"/>
          <p:cNvSpPr txBox="1"/>
          <p:nvPr/>
        </p:nvSpPr>
        <p:spPr>
          <a:xfrm>
            <a:off x="1172056" y="1621202"/>
            <a:ext cx="7240785" cy="69249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Sans-Serif" panose="05000000000000000000" pitchFamily="2" charset="2"/>
              <a:buChar char="§"/>
            </a:pPr>
            <a:r>
              <a:rPr lang="en-US" altLang="zh-CN" sz="2000"/>
              <a:t> Activation Function :</a:t>
            </a:r>
            <a:r>
              <a:rPr lang="en-US" sz="2000"/>
              <a:t> </a:t>
            </a:r>
            <a:r>
              <a:rPr lang="en-US" sz="2000" err="1"/>
              <a:t>Relu</a:t>
            </a:r>
            <a:r>
              <a:rPr lang="en-US" sz="2000"/>
              <a:t> (1 layer, 16 nodes)</a:t>
            </a:r>
            <a:endParaRPr lang="en-US" sz="2000"/>
          </a:p>
          <a:p>
            <a:pPr marL="215900" indent="-215900">
              <a:spcBef>
                <a:spcPts val="400"/>
              </a:spcBef>
              <a:spcAft>
                <a:spcPts val="200"/>
              </a:spcAft>
              <a:buClr>
                <a:schemeClr val="accent1"/>
              </a:buClr>
              <a:buFont typeface="Wingdings" panose="05000000000000000000" pitchFamily="2" charset="2"/>
              <a:buChar char="§"/>
            </a:pPr>
            <a:endParaRPr lang="zh-CN" altLang="en-US" sz="2000"/>
          </a:p>
        </p:txBody>
      </p:sp>
      <p:pic>
        <p:nvPicPr>
          <p:cNvPr id="13" name="图片 12" descr="图表, 直方图&#10;&#10;已自动生成说明"/>
          <p:cNvPicPr>
            <a:picLocks noChangeAspect="1"/>
          </p:cNvPicPr>
          <p:nvPr/>
        </p:nvPicPr>
        <p:blipFill>
          <a:blip r:embed="rId1"/>
          <a:stretch>
            <a:fillRect/>
          </a:stretch>
        </p:blipFill>
        <p:spPr>
          <a:xfrm>
            <a:off x="502697" y="2211989"/>
            <a:ext cx="4737720" cy="3387930"/>
          </a:xfrm>
          <a:prstGeom prst="rect">
            <a:avLst/>
          </a:prstGeom>
        </p:spPr>
      </p:pic>
      <p:pic>
        <p:nvPicPr>
          <p:cNvPr id="14" name="图片 13" descr="图表, 折线图&#10;&#10;已自动生成说明"/>
          <p:cNvPicPr>
            <a:picLocks noChangeAspect="1"/>
          </p:cNvPicPr>
          <p:nvPr/>
        </p:nvPicPr>
        <p:blipFill>
          <a:blip r:embed="rId2"/>
          <a:stretch>
            <a:fillRect/>
          </a:stretch>
        </p:blipFill>
        <p:spPr>
          <a:xfrm>
            <a:off x="5756986" y="2211087"/>
            <a:ext cx="4438415" cy="33817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4244" y="432087"/>
            <a:ext cx="9038858" cy="946401"/>
          </a:xfrm>
        </p:spPr>
        <p:txBody>
          <a:bodyPr/>
          <a:lstStyle/>
          <a:p>
            <a:r>
              <a:rPr lang="de-DE"/>
              <a:t>4. Evaluation </a:t>
            </a:r>
            <a:r>
              <a:rPr lang="de-DE" err="1"/>
              <a:t>results</a:t>
            </a:r>
            <a:r>
              <a:rPr lang="de-DE"/>
              <a:t> </a:t>
            </a:r>
            <a:r>
              <a:rPr lang="de-DE" err="1"/>
              <a:t>of</a:t>
            </a:r>
            <a:r>
              <a:rPr lang="de-DE"/>
              <a:t> different </a:t>
            </a:r>
            <a:r>
              <a:rPr lang="de-DE" err="1"/>
              <a:t>activation</a:t>
            </a:r>
            <a:r>
              <a:rPr lang="de-DE"/>
              <a:t> </a:t>
            </a:r>
            <a:r>
              <a:rPr lang="de-DE" err="1"/>
              <a:t>functions</a:t>
            </a:r>
            <a:endParaRPr lang="de-DE"/>
          </a:p>
        </p:txBody>
      </p:sp>
      <p:sp>
        <p:nvSpPr>
          <p:cNvPr id="3" name="Datumsplatzhalter 2"/>
          <p:cNvSpPr>
            <a:spLocks noGrp="1"/>
          </p:cNvSpPr>
          <p:nvPr>
            <p:ph type="dt" sz="half" idx="10"/>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11"/>
          </p:nvPr>
        </p:nvSpPr>
        <p:spPr/>
        <p:txBody>
          <a:bodyPr/>
          <a:lstStyle/>
          <a:p>
            <a:r>
              <a:rPr lang="de-DE" altLang="zh-CN"/>
              <a:t>Fachbereich Maschinenbau</a:t>
            </a:r>
            <a:endParaRPr lang="de-DE" altLang="zh-CN"/>
          </a:p>
        </p:txBody>
      </p:sp>
      <p:sp>
        <p:nvSpPr>
          <p:cNvPr id="7" name="灯片编号占位符 6"/>
          <p:cNvSpPr>
            <a:spLocks noGrp="1"/>
          </p:cNvSpPr>
          <p:nvPr>
            <p:ph type="sldNum" sz="quarter" idx="12"/>
          </p:nvPr>
        </p:nvSpPr>
        <p:spPr/>
        <p:txBody>
          <a:bodyPr/>
          <a:lstStyle/>
          <a:p>
            <a:fld id="{EBA7648D-BACA-4F70-BD5E-B6ADA181CB0C}" type="slidenum">
              <a:rPr lang="de-DE" smtClean="0"/>
            </a:fld>
            <a:endParaRPr lang="de-DE"/>
          </a:p>
        </p:txBody>
      </p:sp>
      <p:sp>
        <p:nvSpPr>
          <p:cNvPr id="10" name="文本框 9"/>
          <p:cNvSpPr txBox="1"/>
          <p:nvPr/>
        </p:nvSpPr>
        <p:spPr>
          <a:xfrm>
            <a:off x="1172056" y="1621202"/>
            <a:ext cx="7240785" cy="69249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Wingdings" panose="05000000000000000000"/>
              <a:buChar char="§"/>
            </a:pPr>
            <a:r>
              <a:rPr lang="en-US" altLang="zh-CN" sz="2000"/>
              <a:t>Activation Function : </a:t>
            </a:r>
            <a:r>
              <a:rPr lang="en-US" altLang="zh-CN" sz="2000" err="1"/>
              <a:t>Softplus</a:t>
            </a:r>
            <a:r>
              <a:rPr lang="en-US" altLang="zh-CN" sz="2000"/>
              <a:t> </a:t>
            </a:r>
            <a:r>
              <a:rPr lang="en-US" sz="2000"/>
              <a:t>(1 layer, 16 nodes)</a:t>
            </a:r>
            <a:endParaRPr lang="en-US" sz="2000">
              <a:solidFill>
                <a:srgbClr val="000000"/>
              </a:solidFill>
            </a:endParaRPr>
          </a:p>
          <a:p>
            <a:pPr marL="215900" indent="-215900">
              <a:spcBef>
                <a:spcPts val="400"/>
              </a:spcBef>
              <a:spcAft>
                <a:spcPts val="200"/>
              </a:spcAft>
              <a:buClr>
                <a:schemeClr val="accent1"/>
              </a:buClr>
              <a:buFont typeface="Wingdings" panose="05000000000000000000" pitchFamily="2" charset="2"/>
              <a:buChar char="§"/>
            </a:pPr>
            <a:endParaRPr lang="zh-CN" altLang="en-US" sz="2000"/>
          </a:p>
        </p:txBody>
      </p:sp>
      <p:pic>
        <p:nvPicPr>
          <p:cNvPr id="4" name="图片 3" descr="图表&#10;&#10;已自动生成说明"/>
          <p:cNvPicPr>
            <a:picLocks noChangeAspect="1"/>
          </p:cNvPicPr>
          <p:nvPr/>
        </p:nvPicPr>
        <p:blipFill>
          <a:blip r:embed="rId1"/>
          <a:stretch>
            <a:fillRect/>
          </a:stretch>
        </p:blipFill>
        <p:spPr>
          <a:xfrm>
            <a:off x="502548" y="2307084"/>
            <a:ext cx="4555424" cy="3390900"/>
          </a:xfrm>
          <a:prstGeom prst="rect">
            <a:avLst/>
          </a:prstGeom>
        </p:spPr>
      </p:pic>
      <p:pic>
        <p:nvPicPr>
          <p:cNvPr id="5" name="图片 4" descr="图表, 直方图&#10;&#10;已自动生成说明"/>
          <p:cNvPicPr>
            <a:picLocks noChangeAspect="1"/>
          </p:cNvPicPr>
          <p:nvPr/>
        </p:nvPicPr>
        <p:blipFill>
          <a:blip r:embed="rId2"/>
          <a:stretch>
            <a:fillRect/>
          </a:stretch>
        </p:blipFill>
        <p:spPr>
          <a:xfrm>
            <a:off x="5757996" y="2317137"/>
            <a:ext cx="4450592" cy="33813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4244" y="432087"/>
            <a:ext cx="9038858" cy="946401"/>
          </a:xfrm>
        </p:spPr>
        <p:txBody>
          <a:bodyPr/>
          <a:lstStyle/>
          <a:p>
            <a:r>
              <a:rPr lang="de-DE"/>
              <a:t>4. Evaluation </a:t>
            </a:r>
            <a:r>
              <a:rPr lang="de-DE" err="1"/>
              <a:t>results</a:t>
            </a:r>
            <a:r>
              <a:rPr lang="de-DE"/>
              <a:t> </a:t>
            </a:r>
            <a:r>
              <a:rPr lang="de-DE" err="1"/>
              <a:t>of</a:t>
            </a:r>
            <a:r>
              <a:rPr lang="de-DE"/>
              <a:t> different </a:t>
            </a:r>
            <a:r>
              <a:rPr lang="de-DE" err="1"/>
              <a:t>activation</a:t>
            </a:r>
            <a:r>
              <a:rPr lang="de-DE"/>
              <a:t> </a:t>
            </a:r>
            <a:r>
              <a:rPr lang="de-DE" err="1"/>
              <a:t>functions</a:t>
            </a:r>
            <a:endParaRPr lang="de-DE"/>
          </a:p>
        </p:txBody>
      </p:sp>
      <p:sp>
        <p:nvSpPr>
          <p:cNvPr id="3" name="Datumsplatzhalter 2"/>
          <p:cNvSpPr>
            <a:spLocks noGrp="1"/>
          </p:cNvSpPr>
          <p:nvPr>
            <p:ph type="dt" sz="half" idx="10"/>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11"/>
          </p:nvPr>
        </p:nvSpPr>
        <p:spPr/>
        <p:txBody>
          <a:bodyPr/>
          <a:lstStyle/>
          <a:p>
            <a:r>
              <a:rPr lang="de-DE" altLang="zh-CN"/>
              <a:t>Fachbereich Maschinenbau</a:t>
            </a:r>
            <a:endParaRPr lang="de-DE" altLang="zh-CN"/>
          </a:p>
        </p:txBody>
      </p:sp>
      <p:sp>
        <p:nvSpPr>
          <p:cNvPr id="7" name="灯片编号占位符 6"/>
          <p:cNvSpPr>
            <a:spLocks noGrp="1"/>
          </p:cNvSpPr>
          <p:nvPr>
            <p:ph type="sldNum" sz="quarter" idx="12"/>
          </p:nvPr>
        </p:nvSpPr>
        <p:spPr/>
        <p:txBody>
          <a:bodyPr/>
          <a:lstStyle/>
          <a:p>
            <a:fld id="{EBA7648D-BACA-4F70-BD5E-B6ADA181CB0C}" type="slidenum">
              <a:rPr lang="de-DE" smtClean="0"/>
            </a:fld>
            <a:endParaRPr lang="de-DE"/>
          </a:p>
        </p:txBody>
      </p:sp>
      <p:sp>
        <p:nvSpPr>
          <p:cNvPr id="10" name="文本框 9"/>
          <p:cNvSpPr txBox="1"/>
          <p:nvPr/>
        </p:nvSpPr>
        <p:spPr>
          <a:xfrm>
            <a:off x="1172056" y="1621202"/>
            <a:ext cx="7240785" cy="69249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Wingdings" panose="05000000000000000000" pitchFamily="2" charset="2"/>
              <a:buChar char="§"/>
            </a:pPr>
            <a:r>
              <a:rPr lang="en-US" altLang="zh-CN" sz="2000"/>
              <a:t>Activation Function : </a:t>
            </a:r>
            <a:r>
              <a:rPr lang="en-US" sz="2000">
                <a:ea typeface="+mn-lt"/>
                <a:cs typeface="+mn-lt"/>
              </a:rPr>
              <a:t>Sigmoid (1 layer, 16 nodes)</a:t>
            </a:r>
            <a:endParaRPr lang="en-US" sz="2000">
              <a:solidFill>
                <a:srgbClr val="000000"/>
              </a:solidFill>
              <a:ea typeface="+mn-lt"/>
              <a:cs typeface="+mn-lt"/>
            </a:endParaRPr>
          </a:p>
          <a:p>
            <a:pPr marL="215900" indent="-215900">
              <a:spcBef>
                <a:spcPts val="400"/>
              </a:spcBef>
              <a:spcAft>
                <a:spcPts val="200"/>
              </a:spcAft>
              <a:buClr>
                <a:schemeClr val="accent1"/>
              </a:buClr>
              <a:buFont typeface="Wingdings" panose="05000000000000000000" pitchFamily="2" charset="2"/>
              <a:buChar char="§"/>
            </a:pPr>
            <a:endParaRPr lang="zh-CN" altLang="en-US" sz="2000"/>
          </a:p>
        </p:txBody>
      </p:sp>
      <p:pic>
        <p:nvPicPr>
          <p:cNvPr id="8" name="图片 7" descr="图表, 散点图&#10;&#10;已自动生成说明"/>
          <p:cNvPicPr>
            <a:picLocks noChangeAspect="1"/>
          </p:cNvPicPr>
          <p:nvPr/>
        </p:nvPicPr>
        <p:blipFill>
          <a:blip r:embed="rId1"/>
          <a:stretch>
            <a:fillRect/>
          </a:stretch>
        </p:blipFill>
        <p:spPr>
          <a:xfrm>
            <a:off x="502697" y="2313559"/>
            <a:ext cx="4737720" cy="3387930"/>
          </a:xfrm>
          <a:prstGeom prst="rect">
            <a:avLst/>
          </a:prstGeom>
        </p:spPr>
      </p:pic>
      <p:pic>
        <p:nvPicPr>
          <p:cNvPr id="9" name="图片 8" descr="图表, 折线图&#10;&#10;已自动生成说明"/>
          <p:cNvPicPr>
            <a:picLocks noChangeAspect="1"/>
          </p:cNvPicPr>
          <p:nvPr/>
        </p:nvPicPr>
        <p:blipFill>
          <a:blip r:embed="rId2"/>
          <a:stretch>
            <a:fillRect/>
          </a:stretch>
        </p:blipFill>
        <p:spPr>
          <a:xfrm>
            <a:off x="5756986" y="2312656"/>
            <a:ext cx="4438415" cy="338176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4244" y="432087"/>
            <a:ext cx="9038858" cy="946401"/>
          </a:xfrm>
        </p:spPr>
        <p:txBody>
          <a:bodyPr/>
          <a:lstStyle/>
          <a:p>
            <a:r>
              <a:rPr lang="de-DE"/>
              <a:t>4. Evaluation </a:t>
            </a:r>
            <a:r>
              <a:rPr lang="de-DE" err="1"/>
              <a:t>results</a:t>
            </a:r>
            <a:r>
              <a:rPr lang="de-DE"/>
              <a:t> </a:t>
            </a:r>
            <a:r>
              <a:rPr lang="de-DE" err="1"/>
              <a:t>of</a:t>
            </a:r>
            <a:r>
              <a:rPr lang="de-DE"/>
              <a:t> different </a:t>
            </a:r>
            <a:r>
              <a:rPr lang="de-DE" err="1"/>
              <a:t>activation</a:t>
            </a:r>
            <a:r>
              <a:rPr lang="de-DE"/>
              <a:t> </a:t>
            </a:r>
            <a:r>
              <a:rPr lang="de-DE" err="1"/>
              <a:t>functions</a:t>
            </a:r>
            <a:endParaRPr lang="de-DE"/>
          </a:p>
        </p:txBody>
      </p:sp>
      <p:sp>
        <p:nvSpPr>
          <p:cNvPr id="3" name="Datumsplatzhalter 2"/>
          <p:cNvSpPr>
            <a:spLocks noGrp="1"/>
          </p:cNvSpPr>
          <p:nvPr>
            <p:ph type="dt" sz="half" idx="10"/>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11"/>
          </p:nvPr>
        </p:nvSpPr>
        <p:spPr/>
        <p:txBody>
          <a:bodyPr/>
          <a:lstStyle/>
          <a:p>
            <a:r>
              <a:rPr lang="de-DE" altLang="zh-CN"/>
              <a:t>Fachbereich Maschinenbau</a:t>
            </a:r>
            <a:endParaRPr lang="de-DE" altLang="zh-CN"/>
          </a:p>
        </p:txBody>
      </p:sp>
      <p:sp>
        <p:nvSpPr>
          <p:cNvPr id="7" name="灯片编号占位符 6"/>
          <p:cNvSpPr>
            <a:spLocks noGrp="1"/>
          </p:cNvSpPr>
          <p:nvPr>
            <p:ph type="sldNum" sz="quarter" idx="12"/>
          </p:nvPr>
        </p:nvSpPr>
        <p:spPr/>
        <p:txBody>
          <a:bodyPr/>
          <a:lstStyle/>
          <a:p>
            <a:fld id="{EBA7648D-BACA-4F70-BD5E-B6ADA181CB0C}" type="slidenum">
              <a:rPr lang="de-DE" smtClean="0"/>
            </a:fld>
            <a:endParaRPr lang="de-DE"/>
          </a:p>
        </p:txBody>
      </p:sp>
      <p:sp>
        <p:nvSpPr>
          <p:cNvPr id="5" name="文本框 4"/>
          <p:cNvSpPr txBox="1"/>
          <p:nvPr/>
        </p:nvSpPr>
        <p:spPr>
          <a:xfrm>
            <a:off x="792808" y="1621244"/>
            <a:ext cx="9070509" cy="3693319"/>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t>Observation : </a:t>
            </a:r>
            <a:endParaRPr lang="en-US" sz="2000">
              <a:solidFill>
                <a:srgbClr val="000000"/>
              </a:solidFill>
            </a:endParaRPr>
          </a:p>
          <a:p>
            <a:pPr marL="457200" indent="-457200">
              <a:spcBef>
                <a:spcPts val="400"/>
              </a:spcBef>
              <a:spcAft>
                <a:spcPts val="200"/>
              </a:spcAft>
              <a:buAutoNum type="arabicPeriod"/>
            </a:pPr>
            <a:r>
              <a:rPr lang="en-US" sz="2000" err="1"/>
              <a:t>ReLU</a:t>
            </a:r>
            <a:r>
              <a:rPr lang="en-US" sz="2000"/>
              <a:t> has simplicity and ability to mitigate vanishing gradient issues.</a:t>
            </a:r>
            <a:endParaRPr lang="en-US"/>
          </a:p>
          <a:p>
            <a:pPr marL="457200" indent="-457200">
              <a:spcBef>
                <a:spcPts val="400"/>
              </a:spcBef>
              <a:spcAft>
                <a:spcPts val="200"/>
              </a:spcAft>
              <a:buAutoNum type="arabicPeriod"/>
            </a:pPr>
            <a:r>
              <a:rPr lang="en-US" sz="2000" err="1"/>
              <a:t>Softplus</a:t>
            </a:r>
            <a:r>
              <a:rPr lang="en-US" sz="2000"/>
              <a:t> outputs continuous derivatives, leading to potentially smoother training.</a:t>
            </a:r>
            <a:endParaRPr lang="en-US"/>
          </a:p>
          <a:p>
            <a:pPr marL="457200" indent="-457200">
              <a:spcBef>
                <a:spcPts val="400"/>
              </a:spcBef>
              <a:spcAft>
                <a:spcPts val="200"/>
              </a:spcAft>
              <a:buAutoNum type="arabicPeriod"/>
            </a:pPr>
            <a:r>
              <a:rPr lang="en-US" sz="2000"/>
              <a:t>Sigmoid suffers from vanishing gradients in deeper networks.</a:t>
            </a:r>
            <a:endParaRPr lang="en-US"/>
          </a:p>
          <a:p>
            <a:pPr>
              <a:spcBef>
                <a:spcPts val="400"/>
              </a:spcBef>
              <a:spcAft>
                <a:spcPts val="200"/>
              </a:spcAft>
            </a:pPr>
            <a:endParaRPr lang="en-US" sz="2000"/>
          </a:p>
          <a:p>
            <a:pPr>
              <a:spcBef>
                <a:spcPts val="400"/>
              </a:spcBef>
              <a:spcAft>
                <a:spcPts val="200"/>
              </a:spcAft>
              <a:buClr>
                <a:schemeClr val="accent1"/>
              </a:buClr>
            </a:pPr>
            <a:endParaRPr lang="en-US" altLang="zh-CN" sz="2000">
              <a:ea typeface="+mn-lt"/>
              <a:cs typeface="+mn-lt"/>
            </a:endParaRPr>
          </a:p>
          <a:p>
            <a:pPr marL="457200" indent="-457200">
              <a:spcBef>
                <a:spcPts val="400"/>
              </a:spcBef>
              <a:spcAft>
                <a:spcPts val="200"/>
              </a:spcAft>
              <a:buAutoNum type="arabicPeriod"/>
            </a:pPr>
            <a:endParaRPr lang="en-US" altLang="zh-CN" sz="2000">
              <a:ea typeface="+mn-lt"/>
              <a:cs typeface="+mn-lt"/>
            </a:endParaRPr>
          </a:p>
          <a:p>
            <a:pPr>
              <a:spcBef>
                <a:spcPts val="400"/>
              </a:spcBef>
              <a:spcAft>
                <a:spcPts val="200"/>
              </a:spcAft>
              <a:buClr>
                <a:schemeClr val="accent1"/>
              </a:buClr>
            </a:pPr>
            <a:r>
              <a:rPr lang="en-US" sz="2000">
                <a:ea typeface="+mn-lt"/>
                <a:cs typeface="+mn-lt"/>
              </a:rPr>
              <a:t>     </a:t>
            </a:r>
            <a:endParaRPr lang="en-US" sz="2000"/>
          </a:p>
          <a:p>
            <a:pPr marL="215900" indent="-215900">
              <a:spcBef>
                <a:spcPts val="400"/>
              </a:spcBef>
              <a:spcAft>
                <a:spcPts val="200"/>
              </a:spcAft>
              <a:buClr>
                <a:schemeClr val="accent1"/>
              </a:buClr>
              <a:buAutoNum type="arabicPeriod"/>
            </a:pPr>
            <a:endParaRPr lang="zh-CN" alt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el 25"/>
          <p:cNvSpPr>
            <a:spLocks noGrp="1"/>
          </p:cNvSpPr>
          <p:nvPr>
            <p:ph type="title"/>
          </p:nvPr>
        </p:nvSpPr>
        <p:spPr/>
        <p:txBody>
          <a:bodyPr/>
          <a:lstStyle/>
          <a:p>
            <a:r>
              <a:rPr lang="de-DE"/>
              <a:t>Agenda</a:t>
            </a:r>
            <a:endParaRPr lang="de-DE"/>
          </a:p>
        </p:txBody>
      </p:sp>
      <p:sp>
        <p:nvSpPr>
          <p:cNvPr id="3" name="Textplatzhalter 2"/>
          <p:cNvSpPr>
            <a:spLocks noGrp="1"/>
          </p:cNvSpPr>
          <p:nvPr>
            <p:ph type="body" sz="quarter" idx="13"/>
          </p:nvPr>
        </p:nvSpPr>
        <p:spPr>
          <a:xfrm>
            <a:off x="1224244" y="1077339"/>
            <a:ext cx="5832060" cy="801926"/>
          </a:xfrm>
        </p:spPr>
        <p:txBody>
          <a:bodyPr vert="horz" lIns="0" tIns="295200" rIns="0" bIns="0" rtlCol="0" anchor="t">
            <a:noAutofit/>
          </a:bodyPr>
          <a:lstStyle/>
          <a:p>
            <a:r>
              <a:rPr lang="en-US"/>
              <a:t>Evaluation results of different numbers of hidden layers</a:t>
            </a:r>
            <a:endParaRPr lang="en-US"/>
          </a:p>
        </p:txBody>
      </p:sp>
      <p:sp>
        <p:nvSpPr>
          <p:cNvPr id="4" name="Textplatzhalter 3"/>
          <p:cNvSpPr>
            <a:spLocks noGrp="1"/>
          </p:cNvSpPr>
          <p:nvPr>
            <p:ph type="body" sz="quarter" idx="14"/>
          </p:nvPr>
        </p:nvSpPr>
        <p:spPr>
          <a:xfrm>
            <a:off x="504244" y="1174631"/>
            <a:ext cx="720000" cy="704307"/>
          </a:xfrm>
        </p:spPr>
        <p:txBody>
          <a:bodyPr/>
          <a:lstStyle/>
          <a:p>
            <a:r>
              <a:rPr lang="de-DE"/>
              <a:t>1</a:t>
            </a:r>
            <a:endParaRPr lang="de-DE"/>
          </a:p>
        </p:txBody>
      </p:sp>
      <p:sp>
        <p:nvSpPr>
          <p:cNvPr id="5" name="Textplatzhalter 4"/>
          <p:cNvSpPr>
            <a:spLocks noGrp="1"/>
          </p:cNvSpPr>
          <p:nvPr>
            <p:ph type="body" sz="quarter" idx="15"/>
          </p:nvPr>
        </p:nvSpPr>
        <p:spPr>
          <a:xfrm>
            <a:off x="504244" y="1926873"/>
            <a:ext cx="720000" cy="744390"/>
          </a:xfrm>
        </p:spPr>
        <p:txBody>
          <a:bodyPr/>
          <a:lstStyle/>
          <a:p>
            <a:r>
              <a:rPr lang="de-DE"/>
              <a:t>2</a:t>
            </a:r>
            <a:endParaRPr lang="de-DE"/>
          </a:p>
        </p:txBody>
      </p:sp>
      <p:sp>
        <p:nvSpPr>
          <p:cNvPr id="6" name="Textplatzhalter 5"/>
          <p:cNvSpPr>
            <a:spLocks noGrp="1"/>
          </p:cNvSpPr>
          <p:nvPr>
            <p:ph type="body" sz="quarter" idx="16"/>
          </p:nvPr>
        </p:nvSpPr>
        <p:spPr>
          <a:xfrm>
            <a:off x="504244" y="2671263"/>
            <a:ext cx="720000" cy="691322"/>
          </a:xfrm>
        </p:spPr>
        <p:txBody>
          <a:bodyPr/>
          <a:lstStyle/>
          <a:p>
            <a:r>
              <a:rPr lang="de-DE"/>
              <a:t>3</a:t>
            </a:r>
            <a:endParaRPr lang="de-DE"/>
          </a:p>
        </p:txBody>
      </p:sp>
      <p:sp>
        <p:nvSpPr>
          <p:cNvPr id="7" name="Textplatzhalter 6"/>
          <p:cNvSpPr>
            <a:spLocks noGrp="1"/>
          </p:cNvSpPr>
          <p:nvPr>
            <p:ph type="body" sz="quarter" idx="17"/>
          </p:nvPr>
        </p:nvSpPr>
        <p:spPr>
          <a:xfrm>
            <a:off x="504244" y="3463263"/>
            <a:ext cx="720000" cy="749078"/>
          </a:xfrm>
        </p:spPr>
        <p:txBody>
          <a:bodyPr/>
          <a:lstStyle/>
          <a:p>
            <a:r>
              <a:rPr lang="de-DE"/>
              <a:t>4</a:t>
            </a:r>
            <a:endParaRPr lang="de-DE"/>
          </a:p>
        </p:txBody>
      </p:sp>
      <p:sp>
        <p:nvSpPr>
          <p:cNvPr id="14" name="Textplatzhalter 13"/>
          <p:cNvSpPr>
            <a:spLocks noGrp="1"/>
          </p:cNvSpPr>
          <p:nvPr>
            <p:ph type="body" sz="quarter" idx="25"/>
          </p:nvPr>
        </p:nvSpPr>
        <p:spPr>
          <a:xfrm>
            <a:off x="1214274" y="2577077"/>
            <a:ext cx="8224276" cy="791926"/>
          </a:xfrm>
        </p:spPr>
        <p:txBody>
          <a:bodyPr vert="horz" lIns="0" tIns="295200" rIns="0" bIns="0" rtlCol="0" anchor="t">
            <a:noAutofit/>
          </a:bodyPr>
          <a:lstStyle/>
          <a:p>
            <a:r>
              <a:rPr lang="en-US">
                <a:sym typeface="+mn-ea"/>
              </a:rPr>
              <a:t>Evaluation results of different numbers of epochs</a:t>
            </a:r>
            <a:endParaRPr lang="en-US">
              <a:sym typeface="+mn-ea"/>
            </a:endParaRPr>
          </a:p>
          <a:p>
            <a:endParaRPr lang="en-US" altLang="zh-CN"/>
          </a:p>
        </p:txBody>
      </p:sp>
      <p:sp>
        <p:nvSpPr>
          <p:cNvPr id="15" name="Textplatzhalter 14"/>
          <p:cNvSpPr>
            <a:spLocks noGrp="1"/>
          </p:cNvSpPr>
          <p:nvPr>
            <p:ph type="body" sz="quarter" idx="26"/>
          </p:nvPr>
        </p:nvSpPr>
        <p:spPr>
          <a:xfrm>
            <a:off x="1214274" y="3369077"/>
            <a:ext cx="6888635" cy="791729"/>
          </a:xfrm>
        </p:spPr>
        <p:txBody>
          <a:bodyPr vert="horz" lIns="0" tIns="295200" rIns="0" bIns="0" rtlCol="0" anchor="t">
            <a:noAutofit/>
          </a:bodyPr>
          <a:lstStyle/>
          <a:p>
            <a:r>
              <a:rPr lang="en-US">
                <a:ea typeface="+mn-lt"/>
                <a:cs typeface="+mn-lt"/>
              </a:rPr>
              <a:t>Evaluation results of </a:t>
            </a:r>
            <a:r>
              <a:rPr>
                <a:ea typeface="+mn-lt"/>
                <a:cs typeface="+mn-lt"/>
              </a:rPr>
              <a:t>different activation functions</a:t>
            </a:r>
            <a:endParaRPr>
              <a:ea typeface="+mn-lt"/>
              <a:cs typeface="+mn-lt"/>
            </a:endParaRPr>
          </a:p>
        </p:txBody>
      </p:sp>
      <p:sp>
        <p:nvSpPr>
          <p:cNvPr id="16" name="Textplatzhalter 15"/>
          <p:cNvSpPr>
            <a:spLocks noGrp="1"/>
          </p:cNvSpPr>
          <p:nvPr>
            <p:ph type="body" sz="quarter" idx="27"/>
          </p:nvPr>
        </p:nvSpPr>
        <p:spPr>
          <a:xfrm>
            <a:off x="1214274" y="4161151"/>
            <a:ext cx="6215934" cy="781957"/>
          </a:xfrm>
        </p:spPr>
        <p:txBody>
          <a:bodyPr vert="horz" lIns="0" tIns="295200" rIns="0" bIns="0" rtlCol="0" anchor="t">
            <a:noAutofit/>
          </a:bodyPr>
          <a:lstStyle/>
          <a:p>
            <a:r>
              <a:rPr lang="en-US">
                <a:latin typeface="Arial" panose="020B0604020202020204"/>
              </a:rPr>
              <a:t>Compare FFNN with ICNN</a:t>
            </a:r>
            <a:endParaRPr lang="en-US">
              <a:latin typeface="Arial" panose="020B0604020202020204"/>
            </a:endParaRPr>
          </a:p>
        </p:txBody>
      </p:sp>
      <p:sp>
        <p:nvSpPr>
          <p:cNvPr id="23" name="Datumsplatzhalter 22"/>
          <p:cNvSpPr>
            <a:spLocks noGrp="1"/>
          </p:cNvSpPr>
          <p:nvPr>
            <p:ph type="dt" sz="half" idx="2"/>
          </p:nvPr>
        </p:nvSpPr>
        <p:spPr>
          <a:xfrm>
            <a:off x="9996610" y="5934864"/>
            <a:ext cx="911888" cy="358427"/>
          </a:xfrm>
        </p:spPr>
        <p:txBody>
          <a:bodyPr/>
          <a:lstStyle/>
          <a:p>
            <a:fld id="{85B16859-8BB7-4D1B-80C6-67EF21C6210E}" type="datetime1">
              <a:rPr lang="de-DE" altLang="zh-CN" smtClean="0"/>
            </a:fld>
            <a:endParaRPr lang="de-DE"/>
          </a:p>
        </p:txBody>
      </p:sp>
      <p:sp>
        <p:nvSpPr>
          <p:cNvPr id="2" name="页脚占位符 1"/>
          <p:cNvSpPr>
            <a:spLocks noGrp="1"/>
          </p:cNvSpPr>
          <p:nvPr>
            <p:ph type="ftr" sz="quarter" idx="3"/>
          </p:nvPr>
        </p:nvSpPr>
        <p:spPr/>
        <p:txBody>
          <a:bodyPr/>
          <a:lstStyle/>
          <a:p>
            <a:r>
              <a:rPr lang="de-DE" altLang="zh-CN"/>
              <a:t>Fachbereich Maschinenbau </a:t>
            </a:r>
            <a:endParaRPr lang="de-DE" altLang="zh-CN"/>
          </a:p>
        </p:txBody>
      </p:sp>
      <p:sp>
        <p:nvSpPr>
          <p:cNvPr id="11" name="灯片编号占位符 10"/>
          <p:cNvSpPr>
            <a:spLocks noGrp="1"/>
          </p:cNvSpPr>
          <p:nvPr>
            <p:ph type="sldNum" sz="quarter" idx="4"/>
          </p:nvPr>
        </p:nvSpPr>
        <p:spPr/>
        <p:txBody>
          <a:bodyPr/>
          <a:lstStyle/>
          <a:p>
            <a:fld id="{EBA7648D-BACA-4F70-BD5E-B6ADA181CB0C}" type="slidenum">
              <a:rPr lang="de-DE" smtClean="0"/>
            </a:fld>
            <a:endParaRPr lang="de-DE"/>
          </a:p>
        </p:txBody>
      </p:sp>
      <p:sp>
        <p:nvSpPr>
          <p:cNvPr id="12" name="Textplatzhalter 3"/>
          <p:cNvSpPr txBox="1"/>
          <p:nvPr/>
        </p:nvSpPr>
        <p:spPr>
          <a:xfrm>
            <a:off x="507101" y="4218759"/>
            <a:ext cx="720000" cy="734318"/>
          </a:xfrm>
          <a:prstGeom prst="rect">
            <a:avLst/>
          </a:prstGeom>
        </p:spPr>
        <p:txBody>
          <a:bodyPr vert="horz" lIns="0" tIns="0" rIns="144000" bIns="0" rtlCol="0" anchor="t">
            <a:noAutofit/>
          </a:bodyPr>
          <a:lstStyle>
            <a:lvl1pPr marL="0" indent="0" algn="r" defTabSz="864235" rtl="0" eaLnBrk="1" latinLnBrk="0" hangingPunct="1">
              <a:lnSpc>
                <a:spcPct val="100000"/>
              </a:lnSpc>
              <a:spcBef>
                <a:spcPts val="800"/>
              </a:spcBef>
              <a:spcAft>
                <a:spcPts val="400"/>
              </a:spcAft>
              <a:buFontTx/>
              <a:buNone/>
              <a:defRPr sz="4000" b="1" kern="1200">
                <a:solidFill>
                  <a:schemeClr val="accent1"/>
                </a:solidFill>
                <a:latin typeface="+mn-lt"/>
                <a:ea typeface="+mn-ea"/>
                <a:cs typeface="+mn-cs"/>
              </a:defRPr>
            </a:lvl1pPr>
            <a:lvl2pPr marL="215900" indent="-215900" algn="l" defTabSz="864235" rtl="0" eaLnBrk="1" latinLnBrk="0" hangingPunct="1">
              <a:lnSpc>
                <a:spcPct val="100000"/>
              </a:lnSpc>
              <a:spcBef>
                <a:spcPts val="400"/>
              </a:spcBef>
              <a:spcAft>
                <a:spcPts val="2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pPr lvl="0"/>
            <a:r>
              <a:rPr lang="de-DE"/>
              <a:t>5</a:t>
            </a:r>
            <a:endParaRPr lang="de-DE"/>
          </a:p>
        </p:txBody>
      </p:sp>
      <p:sp>
        <p:nvSpPr>
          <p:cNvPr id="17" name="Textplatzhalter 13"/>
          <p:cNvSpPr txBox="1"/>
          <p:nvPr/>
        </p:nvSpPr>
        <p:spPr>
          <a:xfrm>
            <a:off x="1224541" y="1879942"/>
            <a:ext cx="8061336" cy="702852"/>
          </a:xfrm>
          <a:prstGeom prst="rect">
            <a:avLst/>
          </a:prstGeom>
        </p:spPr>
        <p:txBody>
          <a:bodyPr vert="horz" lIns="0" tIns="295200" rIns="0" bIns="0" rtlCol="0" anchor="t">
            <a:noAutofit/>
          </a:bodyPr>
          <a:lstStyle>
            <a:lvl1pPr marL="0" indent="0" algn="l" defTabSz="864235"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0" indent="0" algn="l" defTabSz="864235" rtl="0" eaLnBrk="1" latinLnBrk="0" hangingPunct="1">
              <a:lnSpc>
                <a:spcPct val="100000"/>
              </a:lnSpc>
              <a:spcBef>
                <a:spcPts val="400"/>
              </a:spcBef>
              <a:spcAft>
                <a:spcPts val="200"/>
              </a:spcAft>
              <a:buClr>
                <a:schemeClr val="accent1"/>
              </a:buClr>
              <a:buFont typeface="Wingdings" panose="05000000000000000000" pitchFamily="2" charset="2"/>
              <a:buNone/>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r>
              <a:rPr lang="en-US">
                <a:sym typeface="+mn-ea"/>
              </a:rPr>
              <a:t>Evaluation results of different numbers of nodes</a:t>
            </a:r>
            <a:endParaRPr lang="en-US">
              <a:solidFill>
                <a:srgbClr val="4D4943"/>
              </a:solidFill>
            </a:endParaRPr>
          </a:p>
          <a:p>
            <a:endParaRPr lang="en-US" altLang="zh-CN"/>
          </a:p>
        </p:txBody>
      </p:sp>
      <p:sp>
        <p:nvSpPr>
          <p:cNvPr id="8" name="Textplatzhalter 15"/>
          <p:cNvSpPr txBox="1"/>
          <p:nvPr/>
        </p:nvSpPr>
        <p:spPr>
          <a:xfrm>
            <a:off x="1211173" y="4959428"/>
            <a:ext cx="6808430" cy="742079"/>
          </a:xfrm>
          <a:prstGeom prst="rect">
            <a:avLst/>
          </a:prstGeom>
        </p:spPr>
        <p:txBody>
          <a:bodyPr vert="horz" lIns="0" tIns="295200" rIns="0" bIns="0" rtlCol="0" anchor="t">
            <a:noAutofit/>
          </a:bodyPr>
          <a:lstStyle>
            <a:lvl1pPr marL="0" indent="0" algn="l" defTabSz="864235"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0" indent="0" algn="l" defTabSz="864235" rtl="0" eaLnBrk="1" latinLnBrk="0" hangingPunct="1">
              <a:lnSpc>
                <a:spcPct val="100000"/>
              </a:lnSpc>
              <a:spcBef>
                <a:spcPts val="400"/>
              </a:spcBef>
              <a:spcAft>
                <a:spcPts val="200"/>
              </a:spcAft>
              <a:buClr>
                <a:schemeClr val="accent1"/>
              </a:buClr>
              <a:buFont typeface="Wingdings" panose="05000000000000000000" pitchFamily="2" charset="2"/>
              <a:buNone/>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r>
              <a:rPr lang="en-US" err="1"/>
              <a:t>Sobolev training</a:t>
            </a:r>
            <a:endParaRPr lang="en-US" err="1"/>
          </a:p>
        </p:txBody>
      </p:sp>
      <p:sp>
        <p:nvSpPr>
          <p:cNvPr id="9" name="Textplatzhalter 3"/>
          <p:cNvSpPr txBox="1"/>
          <p:nvPr/>
        </p:nvSpPr>
        <p:spPr>
          <a:xfrm>
            <a:off x="504000" y="4967189"/>
            <a:ext cx="720000" cy="734318"/>
          </a:xfrm>
          <a:prstGeom prst="rect">
            <a:avLst/>
          </a:prstGeom>
        </p:spPr>
        <p:txBody>
          <a:bodyPr vert="horz" lIns="0" tIns="0" rIns="144000" bIns="0" rtlCol="0" anchor="t">
            <a:noAutofit/>
          </a:bodyPr>
          <a:lstStyle>
            <a:lvl1pPr marL="0" indent="0" algn="r" defTabSz="864235" rtl="0" eaLnBrk="1" latinLnBrk="0" hangingPunct="1">
              <a:lnSpc>
                <a:spcPct val="100000"/>
              </a:lnSpc>
              <a:spcBef>
                <a:spcPts val="800"/>
              </a:spcBef>
              <a:spcAft>
                <a:spcPts val="400"/>
              </a:spcAft>
              <a:buFontTx/>
              <a:buNone/>
              <a:defRPr sz="4000" b="1" kern="1200">
                <a:solidFill>
                  <a:schemeClr val="accent1"/>
                </a:solidFill>
                <a:latin typeface="+mn-lt"/>
                <a:ea typeface="+mn-ea"/>
                <a:cs typeface="+mn-cs"/>
              </a:defRPr>
            </a:lvl1pPr>
            <a:lvl2pPr marL="215900" indent="-215900" algn="l" defTabSz="864235" rtl="0" eaLnBrk="1" latinLnBrk="0" hangingPunct="1">
              <a:lnSpc>
                <a:spcPct val="100000"/>
              </a:lnSpc>
              <a:spcBef>
                <a:spcPts val="400"/>
              </a:spcBef>
              <a:spcAft>
                <a:spcPts val="2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pPr lvl="0"/>
            <a:r>
              <a:rPr lang="de-DE"/>
              <a:t>6</a:t>
            </a:r>
            <a:endParaRPr lang="de-D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descr="图表&#10;&#10;已自动生成说明"/>
          <p:cNvPicPr>
            <a:picLocks noChangeAspect="1"/>
          </p:cNvPicPr>
          <p:nvPr/>
        </p:nvPicPr>
        <p:blipFill>
          <a:blip r:embed="rId1"/>
          <a:stretch>
            <a:fillRect/>
          </a:stretch>
        </p:blipFill>
        <p:spPr>
          <a:xfrm>
            <a:off x="279133" y="1516652"/>
            <a:ext cx="5196548" cy="3830979"/>
          </a:xfrm>
          <a:prstGeom prst="rect">
            <a:avLst/>
          </a:prstGeom>
        </p:spPr>
      </p:pic>
      <p:pic>
        <p:nvPicPr>
          <p:cNvPr id="8" name="图片 7" descr="图表, 直方图&#10;&#10;已自动生成说明"/>
          <p:cNvPicPr>
            <a:picLocks noChangeAspect="1"/>
          </p:cNvPicPr>
          <p:nvPr/>
        </p:nvPicPr>
        <p:blipFill>
          <a:blip r:embed="rId2"/>
          <a:stretch>
            <a:fillRect/>
          </a:stretch>
        </p:blipFill>
        <p:spPr>
          <a:xfrm>
            <a:off x="5473976" y="1408044"/>
            <a:ext cx="5370197" cy="4038434"/>
          </a:xfrm>
          <a:prstGeom prst="rect">
            <a:avLst/>
          </a:prstGeom>
        </p:spPr>
      </p:pic>
      <p:sp>
        <p:nvSpPr>
          <p:cNvPr id="10" name="文本框 9"/>
          <p:cNvSpPr txBox="1"/>
          <p:nvPr/>
        </p:nvSpPr>
        <p:spPr>
          <a:xfrm>
            <a:off x="948750" y="1096827"/>
            <a:ext cx="5801004" cy="69249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zh-CN" sz="2000">
                <a:ea typeface="+mn-lt"/>
                <a:cs typeface="+mn-lt"/>
              </a:rPr>
              <a:t>FFNN</a:t>
            </a:r>
            <a:endParaRPr lang="zh-CN" altLang="en-US">
              <a:solidFill>
                <a:srgbClr val="4D4943"/>
              </a:solidFill>
              <a:latin typeface="Arial" panose="020B0604020202020204"/>
            </a:endParaRPr>
          </a:p>
          <a:p>
            <a:pPr marL="215900" indent="-215900">
              <a:spcBef>
                <a:spcPts val="400"/>
              </a:spcBef>
              <a:spcAft>
                <a:spcPts val="200"/>
              </a:spcAft>
              <a:buClr>
                <a:schemeClr val="accent1"/>
              </a:buClr>
              <a:buFont typeface="Wingdings" panose="05000000000000000000" pitchFamily="2" charset="2"/>
              <a:buChar char="§"/>
            </a:pPr>
            <a:r>
              <a:rPr lang="zh-CN" sz="2000">
                <a:solidFill>
                  <a:srgbClr val="4D4943"/>
                </a:solidFill>
                <a:latin typeface="Arial" panose="020B0604020202020204"/>
              </a:rPr>
              <a:t> </a:t>
            </a:r>
            <a:r>
              <a:rPr lang="zh-CN" altLang="en-US" sz="2000"/>
              <a:t>:</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10" name="文本框 9"/>
          <p:cNvSpPr txBox="1"/>
          <p:nvPr/>
        </p:nvSpPr>
        <p:spPr>
          <a:xfrm>
            <a:off x="948750" y="1096827"/>
            <a:ext cx="7065017"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en-US" altLang="zh-CN" sz="2000"/>
              <a:t>ICNN(</a:t>
            </a:r>
            <a:r>
              <a:rPr lang="en-US" sz="2000" i="1" err="1">
                <a:ea typeface="+mn-lt"/>
                <a:cs typeface="+mn-lt"/>
              </a:rPr>
              <a:t>Softplus</a:t>
            </a:r>
            <a:r>
              <a:rPr lang="en-US" sz="2000" i="1">
                <a:ea typeface="+mn-lt"/>
                <a:cs typeface="+mn-lt"/>
              </a:rPr>
              <a:t>)</a:t>
            </a:r>
            <a:endParaRPr lang="zh-CN" altLang="en-US" sz="2000" err="1"/>
          </a:p>
        </p:txBody>
      </p:sp>
      <p:pic>
        <p:nvPicPr>
          <p:cNvPr id="4" name="图片 3" descr="图表&#10;&#10;已自动生成说明"/>
          <p:cNvPicPr>
            <a:picLocks noChangeAspect="1"/>
          </p:cNvPicPr>
          <p:nvPr/>
        </p:nvPicPr>
        <p:blipFill>
          <a:blip r:embed="rId1"/>
          <a:stretch>
            <a:fillRect/>
          </a:stretch>
        </p:blipFill>
        <p:spPr>
          <a:xfrm>
            <a:off x="-3717" y="1404737"/>
            <a:ext cx="5465926" cy="4071961"/>
          </a:xfrm>
          <a:prstGeom prst="rect">
            <a:avLst/>
          </a:prstGeom>
        </p:spPr>
      </p:pic>
      <p:pic>
        <p:nvPicPr>
          <p:cNvPr id="9" name="图片 8" descr="图表, 折线图&#10;&#10;已自动生成说明"/>
          <p:cNvPicPr>
            <a:picLocks noChangeAspect="1"/>
          </p:cNvPicPr>
          <p:nvPr/>
        </p:nvPicPr>
        <p:blipFill>
          <a:blip r:embed="rId2"/>
          <a:stretch>
            <a:fillRect/>
          </a:stretch>
        </p:blipFill>
        <p:spPr>
          <a:xfrm>
            <a:off x="5727191" y="1413919"/>
            <a:ext cx="5297853" cy="406383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10" name="文本框 9"/>
          <p:cNvSpPr txBox="1"/>
          <p:nvPr/>
        </p:nvSpPr>
        <p:spPr>
          <a:xfrm>
            <a:off x="948750" y="1096827"/>
            <a:ext cx="7065017"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5000 </a:t>
            </a:r>
            <a:r>
              <a:rPr lang="en-US" altLang="en-US" sz="2000"/>
              <a:t>epochs </a:t>
            </a:r>
            <a:r>
              <a:rPr lang="zh-CN" sz="2000"/>
              <a:t>(2</a:t>
            </a:r>
            <a:r>
              <a:rPr lang="zh-CN" altLang="en-US" sz="2000"/>
              <a:t> </a:t>
            </a:r>
            <a:r>
              <a:rPr lang="en-US" altLang="zh-CN" sz="2000"/>
              <a:t>layers, 16+16 nodes</a:t>
            </a:r>
            <a:r>
              <a:rPr lang="zh-CN" sz="2000"/>
              <a:t>) </a:t>
            </a:r>
            <a:r>
              <a:rPr lang="en-US" altLang="zh-CN" sz="2000"/>
              <a:t>ICNN(</a:t>
            </a:r>
            <a:r>
              <a:rPr lang="en-US" sz="2000" i="1" err="1">
                <a:ea typeface="+mn-lt"/>
                <a:cs typeface="+mn-lt"/>
              </a:rPr>
              <a:t>Softplus</a:t>
            </a:r>
            <a:r>
              <a:rPr lang="en-US" sz="2000" i="1">
                <a:ea typeface="+mn-lt"/>
                <a:cs typeface="+mn-lt"/>
              </a:rPr>
              <a:t>)</a:t>
            </a:r>
            <a:endParaRPr lang="zh-CN" altLang="en-US" sz="2000" err="1"/>
          </a:p>
        </p:txBody>
      </p:sp>
      <p:pic>
        <p:nvPicPr>
          <p:cNvPr id="5" name="图片 4"/>
          <p:cNvPicPr>
            <a:picLocks noChangeAspect="1"/>
          </p:cNvPicPr>
          <p:nvPr/>
        </p:nvPicPr>
        <p:blipFill>
          <a:blip r:embed="rId1"/>
          <a:stretch>
            <a:fillRect/>
          </a:stretch>
        </p:blipFill>
        <p:spPr>
          <a:xfrm>
            <a:off x="104371" y="1623469"/>
            <a:ext cx="5167407" cy="3811548"/>
          </a:xfrm>
          <a:prstGeom prst="rect">
            <a:avLst/>
          </a:prstGeom>
        </p:spPr>
      </p:pic>
      <p:pic>
        <p:nvPicPr>
          <p:cNvPr id="8" name="图片 7" descr="直方图&#10;&#10;已自动生成说明"/>
          <p:cNvPicPr>
            <a:picLocks noChangeAspect="1"/>
          </p:cNvPicPr>
          <p:nvPr/>
        </p:nvPicPr>
        <p:blipFill>
          <a:blip r:embed="rId2"/>
          <a:stretch>
            <a:fillRect/>
          </a:stretch>
        </p:blipFill>
        <p:spPr>
          <a:xfrm>
            <a:off x="5270087" y="1621678"/>
            <a:ext cx="4933079" cy="379554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10;&#10;已自动生成说明"/>
          <p:cNvPicPr>
            <a:picLocks noChangeAspect="1"/>
          </p:cNvPicPr>
          <p:nvPr/>
        </p:nvPicPr>
        <p:blipFill>
          <a:blip r:embed="rId1"/>
          <a:stretch>
            <a:fillRect/>
          </a:stretch>
        </p:blipFill>
        <p:spPr>
          <a:xfrm>
            <a:off x="558627" y="1856992"/>
            <a:ext cx="4497907" cy="3383841"/>
          </a:xfrm>
          <a:prstGeom prst="rect">
            <a:avLst/>
          </a:prstGeom>
        </p:spPr>
      </p:pic>
      <p:pic>
        <p:nvPicPr>
          <p:cNvPr id="9" name="图片 8"/>
          <p:cNvPicPr>
            <a:picLocks noChangeAspect="1"/>
          </p:cNvPicPr>
          <p:nvPr/>
        </p:nvPicPr>
        <p:blipFill>
          <a:blip r:embed="rId2"/>
          <a:stretch>
            <a:fillRect/>
          </a:stretch>
        </p:blipFill>
        <p:spPr>
          <a:xfrm>
            <a:off x="5872045" y="1855200"/>
            <a:ext cx="4487185" cy="3387272"/>
          </a:xfrm>
          <a:prstGeom prst="rect">
            <a:avLst/>
          </a:prstGeom>
        </p:spPr>
      </p:pic>
      <p:sp>
        <p:nvSpPr>
          <p:cNvPr id="12" name="文本框 11"/>
          <p:cNvSpPr txBox="1"/>
          <p:nvPr/>
        </p:nvSpPr>
        <p:spPr>
          <a:xfrm>
            <a:off x="948750" y="1096827"/>
            <a:ext cx="7065017"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en-US" altLang="zh-CN" sz="2000"/>
              <a:t>ICNN(</a:t>
            </a:r>
            <a:r>
              <a:rPr lang="en-US" sz="2000" i="1" err="1">
                <a:ea typeface="+mn-lt"/>
                <a:cs typeface="+mn-lt"/>
              </a:rPr>
              <a:t>relu</a:t>
            </a:r>
            <a:r>
              <a:rPr lang="en-US" sz="2000" i="1">
                <a:ea typeface="+mn-lt"/>
                <a:cs typeface="+mn-lt"/>
              </a:rPr>
              <a:t>)</a:t>
            </a:r>
            <a:endParaRPr lang="zh-CN" altLang="en-US" sz="2000" err="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8" name="文本框 7"/>
          <p:cNvSpPr txBox="1"/>
          <p:nvPr/>
        </p:nvSpPr>
        <p:spPr>
          <a:xfrm>
            <a:off x="792808" y="1621244"/>
            <a:ext cx="9070509" cy="5309146"/>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t>Calibration : </a:t>
            </a:r>
            <a:endParaRPr lang="en-US" sz="2000">
              <a:solidFill>
                <a:srgbClr val="000000"/>
              </a:solidFill>
            </a:endParaRPr>
          </a:p>
          <a:p>
            <a:pPr marL="457200" indent="-457200">
              <a:spcBef>
                <a:spcPts val="400"/>
              </a:spcBef>
              <a:spcAft>
                <a:spcPts val="200"/>
              </a:spcAft>
              <a:buAutoNum type="arabicPeriod"/>
            </a:pPr>
            <a:r>
              <a:rPr lang="en-US" sz="2000"/>
              <a:t>FFNN learned quickly and reached a stable loss with 500 epochs, and it can handle non-linear function approximation well.</a:t>
            </a:r>
            <a:endParaRPr lang="en-US" sz="2000"/>
          </a:p>
          <a:p>
            <a:pPr marL="457200" indent="-457200">
              <a:spcBef>
                <a:spcPts val="400"/>
              </a:spcBef>
              <a:spcAft>
                <a:spcPts val="200"/>
              </a:spcAft>
              <a:buAutoNum type="arabicPeriod"/>
            </a:pPr>
            <a:r>
              <a:rPr lang="en-US" sz="2000"/>
              <a:t>Longer training can benefit the ICNN by better fitting complex functions, albeit more slowly.</a:t>
            </a:r>
            <a:endParaRPr lang="en-US"/>
          </a:p>
          <a:p>
            <a:pPr marL="457200" indent="-457200">
              <a:spcBef>
                <a:spcPts val="400"/>
              </a:spcBef>
              <a:spcAft>
                <a:spcPts val="200"/>
              </a:spcAft>
              <a:buAutoNum type="arabicPeriod"/>
            </a:pPr>
            <a:r>
              <a:rPr lang="en-US" sz="2000"/>
              <a:t>ICNN with </a:t>
            </a:r>
            <a:r>
              <a:rPr lang="en-US" sz="2000" err="1"/>
              <a:t>ReLU</a:t>
            </a:r>
            <a:r>
              <a:rPr lang="en-US" sz="2000"/>
              <a:t> activation is highly effective in learning and fitting the given function with fewer epochs compared to the </a:t>
            </a:r>
            <a:r>
              <a:rPr lang="en-US" sz="2000" err="1"/>
              <a:t>Softplus</a:t>
            </a:r>
            <a:r>
              <a:rPr lang="en-US" sz="2000"/>
              <a:t> variant.</a:t>
            </a:r>
            <a:endParaRPr lang="en-US"/>
          </a:p>
          <a:p>
            <a:pPr marL="457200" indent="-457200">
              <a:spcBef>
                <a:spcPts val="400"/>
              </a:spcBef>
              <a:spcAft>
                <a:spcPts val="200"/>
              </a:spcAft>
              <a:buAutoNum type="arabicPeriod"/>
            </a:pPr>
            <a:r>
              <a:rPr lang="en-US" sz="2000">
                <a:ea typeface="+mn-lt"/>
                <a:cs typeface="+mn-lt"/>
              </a:rPr>
              <a:t>FFNN provides better interpolation for complex functions with less training. ICNNs, however, offer stable and consistent outputs that might be more desirable for tasks needing convex constraints or more interpretable results.</a:t>
            </a:r>
            <a:endParaRPr lang="en-US" sz="2000">
              <a:ea typeface="+mn-lt"/>
              <a:cs typeface="+mn-lt"/>
            </a:endParaRPr>
          </a:p>
          <a:p>
            <a:pPr>
              <a:spcBef>
                <a:spcPts val="400"/>
              </a:spcBef>
              <a:spcAft>
                <a:spcPts val="200"/>
              </a:spcAft>
            </a:pPr>
            <a:endParaRPr lang="en-US" sz="2000">
              <a:ea typeface="+mn-lt"/>
              <a:cs typeface="+mn-lt"/>
            </a:endParaRPr>
          </a:p>
          <a:p>
            <a:pPr>
              <a:spcBef>
                <a:spcPts val="400"/>
              </a:spcBef>
              <a:spcAft>
                <a:spcPts val="200"/>
              </a:spcAft>
              <a:buClr>
                <a:srgbClr val="FDCA00"/>
              </a:buClr>
            </a:pPr>
            <a:endParaRPr lang="en-US" altLang="zh-CN" sz="2000">
              <a:ea typeface="+mn-lt"/>
              <a:cs typeface="+mn-lt"/>
            </a:endParaRPr>
          </a:p>
          <a:p>
            <a:pPr marL="457200" indent="-457200">
              <a:spcBef>
                <a:spcPts val="400"/>
              </a:spcBef>
              <a:spcAft>
                <a:spcPts val="200"/>
              </a:spcAft>
              <a:buAutoNum type="arabicPeriod"/>
            </a:pPr>
            <a:endParaRPr lang="en-US" altLang="zh-CN" sz="2000">
              <a:ea typeface="+mn-lt"/>
              <a:cs typeface="+mn-lt"/>
            </a:endParaRPr>
          </a:p>
          <a:p>
            <a:pPr>
              <a:spcBef>
                <a:spcPts val="400"/>
              </a:spcBef>
              <a:spcAft>
                <a:spcPts val="200"/>
              </a:spcAft>
              <a:buClr>
                <a:schemeClr val="accent1"/>
              </a:buClr>
            </a:pPr>
            <a:r>
              <a:rPr lang="en-US" sz="2000">
                <a:ea typeface="+mn-lt"/>
                <a:cs typeface="+mn-lt"/>
              </a:rPr>
              <a:t>     </a:t>
            </a:r>
            <a:endParaRPr lang="en-US" sz="2000"/>
          </a:p>
          <a:p>
            <a:pPr marL="215900" indent="-215900">
              <a:spcBef>
                <a:spcPts val="400"/>
              </a:spcBef>
              <a:spcAft>
                <a:spcPts val="200"/>
              </a:spcAft>
              <a:buClr>
                <a:schemeClr val="accent1"/>
              </a:buClr>
              <a:buAutoNum type="arabicPeriod"/>
            </a:pPr>
            <a:endParaRPr lang="zh-CN" altLang="en-US" sz="2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 表面图&#10;&#10;已自动生成说明"/>
          <p:cNvPicPr>
            <a:picLocks noChangeAspect="1"/>
          </p:cNvPicPr>
          <p:nvPr/>
        </p:nvPicPr>
        <p:blipFill>
          <a:blip r:embed="rId1"/>
          <a:srcRect r="66307"/>
          <a:stretch>
            <a:fillRect/>
          </a:stretch>
        </p:blipFill>
        <p:spPr>
          <a:xfrm>
            <a:off x="563217" y="1508682"/>
            <a:ext cx="3339257" cy="3449654"/>
          </a:xfrm>
          <a:prstGeom prst="rect">
            <a:avLst/>
          </a:prstGeom>
        </p:spPr>
      </p:pic>
      <p:sp>
        <p:nvSpPr>
          <p:cNvPr id="11" name="文本框 10"/>
          <p:cNvSpPr txBox="1"/>
          <p:nvPr/>
        </p:nvSpPr>
        <p:spPr>
          <a:xfrm>
            <a:off x="4929730" y="1786323"/>
            <a:ext cx="3455972"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ea typeface="+mn-lt"/>
                <a:cs typeface="+mn-lt"/>
              </a:rPr>
              <a:t>inputs :1-dimensional</a:t>
            </a:r>
            <a:endParaRPr lang="en-US" sz="2000" err="1">
              <a:solidFill>
                <a:srgbClr val="4D4943"/>
              </a:solidFill>
              <a:ea typeface="+mn-lt"/>
              <a:cs typeface="+mn-lt"/>
            </a:endParaRPr>
          </a:p>
        </p:txBody>
      </p:sp>
      <p:sp>
        <p:nvSpPr>
          <p:cNvPr id="8" name="文本框 7"/>
          <p:cNvSpPr txBox="1"/>
          <p:nvPr/>
        </p:nvSpPr>
        <p:spPr>
          <a:xfrm>
            <a:off x="7637635" y="1786324"/>
            <a:ext cx="3455972"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ea typeface="+mn-lt"/>
                <a:cs typeface="+mn-lt"/>
              </a:rPr>
              <a:t>outputs:1-dimensional</a:t>
            </a:r>
            <a:endParaRPr lang="en-US" sz="2000">
              <a:solidFill>
                <a:srgbClr val="4D4943"/>
              </a:solidFill>
              <a:ea typeface="+mn-lt"/>
              <a:cs typeface="+mn-lt"/>
            </a:endParaRPr>
          </a:p>
        </p:txBody>
      </p:sp>
      <p:sp>
        <p:nvSpPr>
          <p:cNvPr id="12" name="文本框 11"/>
          <p:cNvSpPr txBox="1"/>
          <p:nvPr/>
        </p:nvSpPr>
        <p:spPr>
          <a:xfrm>
            <a:off x="4920920" y="2378672"/>
            <a:ext cx="3455972"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ea typeface="+mn-lt"/>
                <a:cs typeface="+mn-lt"/>
              </a:rPr>
              <a:t>inputs :2-dimensional</a:t>
            </a:r>
            <a:endParaRPr lang="en-US" sz="2000" err="1">
              <a:solidFill>
                <a:srgbClr val="4D4943"/>
              </a:solidFill>
              <a:ea typeface="+mn-lt"/>
              <a:cs typeface="+mn-lt"/>
            </a:endParaRPr>
          </a:p>
        </p:txBody>
      </p:sp>
      <p:sp>
        <p:nvSpPr>
          <p:cNvPr id="13" name="文本框 12"/>
          <p:cNvSpPr txBox="1"/>
          <p:nvPr/>
        </p:nvSpPr>
        <p:spPr>
          <a:xfrm>
            <a:off x="7640332" y="2378671"/>
            <a:ext cx="3455972"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ea typeface="+mn-lt"/>
                <a:cs typeface="+mn-lt"/>
              </a:rPr>
              <a:t>inputs :1-dimensional</a:t>
            </a:r>
            <a:endParaRPr lang="en-US" sz="2000" err="1">
              <a:solidFill>
                <a:srgbClr val="4D4943"/>
              </a:solidFill>
              <a:ea typeface="+mn-lt"/>
              <a:cs typeface="+mn-lt"/>
            </a:endParaRPr>
          </a:p>
        </p:txBody>
      </p:sp>
      <p:pic>
        <p:nvPicPr>
          <p:cNvPr id="14" name="图片 13" descr="文本&#10;&#10;已自动生成说明"/>
          <p:cNvPicPr>
            <a:picLocks noChangeAspect="1"/>
          </p:cNvPicPr>
          <p:nvPr/>
        </p:nvPicPr>
        <p:blipFill>
          <a:blip r:embed="rId2"/>
          <a:stretch>
            <a:fillRect/>
          </a:stretch>
        </p:blipFill>
        <p:spPr>
          <a:xfrm>
            <a:off x="4916732" y="2874765"/>
            <a:ext cx="5447363" cy="25336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948750" y="1096827"/>
            <a:ext cx="795868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a:t>
            </a:r>
            <a:r>
              <a:rPr lang="zh-CN" altLang="en-US" sz="2000"/>
              <a:t> </a:t>
            </a:r>
            <a:r>
              <a:rPr lang="en-US" altLang="zh-CN" sz="2000"/>
              <a:t> for f1</a:t>
            </a:r>
            <a:endParaRPr lang="zh-CN" altLang="en-US" sz="2000"/>
          </a:p>
        </p:txBody>
      </p:sp>
      <p:pic>
        <p:nvPicPr>
          <p:cNvPr id="5" name="图片 4" descr="图表&#10;&#10;已自动生成说明"/>
          <p:cNvPicPr>
            <a:picLocks noChangeAspect="1"/>
          </p:cNvPicPr>
          <p:nvPr/>
        </p:nvPicPr>
        <p:blipFill>
          <a:blip r:embed="rId1"/>
          <a:stretch>
            <a:fillRect/>
          </a:stretch>
        </p:blipFill>
        <p:spPr>
          <a:xfrm>
            <a:off x="560693" y="1410393"/>
            <a:ext cx="5060556" cy="3781260"/>
          </a:xfrm>
          <a:prstGeom prst="rect">
            <a:avLst/>
          </a:prstGeom>
        </p:spPr>
      </p:pic>
      <p:sp>
        <p:nvSpPr>
          <p:cNvPr id="10" name="文本框 9"/>
          <p:cNvSpPr txBox="1"/>
          <p:nvPr/>
        </p:nvSpPr>
        <p:spPr>
          <a:xfrm>
            <a:off x="2638299" y="5185012"/>
            <a:ext cx="90651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altLang="zh-CN" sz="2000"/>
              <a:t>FFNN</a:t>
            </a:r>
            <a:endParaRPr lang="en-US" altLang="zh-CN" sz="2000"/>
          </a:p>
        </p:txBody>
      </p:sp>
      <p:pic>
        <p:nvPicPr>
          <p:cNvPr id="11" name="图片 10" descr="图表, 直方图&#10;&#10;已自动生成说明"/>
          <p:cNvPicPr>
            <a:picLocks noChangeAspect="1"/>
          </p:cNvPicPr>
          <p:nvPr/>
        </p:nvPicPr>
        <p:blipFill>
          <a:blip r:embed="rId2"/>
          <a:stretch>
            <a:fillRect/>
          </a:stretch>
        </p:blipFill>
        <p:spPr>
          <a:xfrm>
            <a:off x="5621296" y="1409835"/>
            <a:ext cx="5512532" cy="3966995"/>
          </a:xfrm>
          <a:prstGeom prst="rect">
            <a:avLst/>
          </a:prstGeom>
        </p:spPr>
      </p:pic>
      <p:sp>
        <p:nvSpPr>
          <p:cNvPr id="4" name="文本框 3"/>
          <p:cNvSpPr txBox="1"/>
          <p:nvPr/>
        </p:nvSpPr>
        <p:spPr>
          <a:xfrm>
            <a:off x="8258684" y="5312012"/>
            <a:ext cx="90651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p>
            <a:pPr>
              <a:spcBef>
                <a:spcPts val="400"/>
              </a:spcBef>
              <a:spcAft>
                <a:spcPts val="200"/>
              </a:spcAft>
              <a:buClr>
                <a:schemeClr val="accent1"/>
              </a:buClr>
            </a:pPr>
            <a:r>
              <a:rPr lang="en-US" altLang="zh-CN" sz="2000"/>
              <a:t>ICNN</a:t>
            </a:r>
            <a:endParaRPr lang="en-US" altLang="zh-CN"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 表面图&#10;&#10;已自动生成说明"/>
          <p:cNvPicPr>
            <a:picLocks noChangeAspect="1"/>
          </p:cNvPicPr>
          <p:nvPr/>
        </p:nvPicPr>
        <p:blipFill>
          <a:blip r:embed="rId1"/>
          <a:stretch>
            <a:fillRect/>
          </a:stretch>
        </p:blipFill>
        <p:spPr>
          <a:xfrm>
            <a:off x="563120" y="1508682"/>
            <a:ext cx="9910979" cy="3449654"/>
          </a:xfrm>
          <a:prstGeom prst="rect">
            <a:avLst/>
          </a:prstGeom>
        </p:spPr>
      </p:pic>
      <p:sp>
        <p:nvSpPr>
          <p:cNvPr id="9" name="文本框 8"/>
          <p:cNvSpPr txBox="1"/>
          <p:nvPr/>
        </p:nvSpPr>
        <p:spPr>
          <a:xfrm>
            <a:off x="948750" y="1096827"/>
            <a:ext cx="795868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en-US" altLang="zh-CN" sz="2000"/>
              <a:t>FFNN for f1</a:t>
            </a:r>
            <a:endParaRPr lang="zh-CN" altLang="en-US"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 表面图&#10;&#10;已自动生成说明"/>
          <p:cNvPicPr>
            <a:picLocks noChangeAspect="1"/>
          </p:cNvPicPr>
          <p:nvPr/>
        </p:nvPicPr>
        <p:blipFill>
          <a:blip r:embed="rId1"/>
          <a:stretch>
            <a:fillRect/>
          </a:stretch>
        </p:blipFill>
        <p:spPr>
          <a:xfrm>
            <a:off x="0" y="1218520"/>
            <a:ext cx="11521681" cy="4039960"/>
          </a:xfrm>
          <a:prstGeom prst="rect">
            <a:avLst/>
          </a:prstGeom>
        </p:spPr>
      </p:pic>
      <p:sp>
        <p:nvSpPr>
          <p:cNvPr id="9" name="文本框 8"/>
          <p:cNvSpPr txBox="1"/>
          <p:nvPr/>
        </p:nvSpPr>
        <p:spPr>
          <a:xfrm>
            <a:off x="948750" y="941457"/>
            <a:ext cx="795868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en-US" altLang="zh-CN" sz="2000"/>
              <a:t>ICNN for f1</a:t>
            </a:r>
            <a:endParaRPr lang="zh-CN" altLang="en-US"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10" name="文本框 9"/>
          <p:cNvSpPr txBox="1"/>
          <p:nvPr/>
        </p:nvSpPr>
        <p:spPr>
          <a:xfrm>
            <a:off x="1210892" y="1621202"/>
            <a:ext cx="8943362" cy="1692771"/>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b="1"/>
              <a:t>Observation : </a:t>
            </a:r>
            <a:endParaRPr lang="zh-CN" altLang="en-US" b="1"/>
          </a:p>
          <a:p>
            <a:pPr marL="457200" indent="-457200" algn="just">
              <a:spcBef>
                <a:spcPts val="400"/>
              </a:spcBef>
              <a:spcAft>
                <a:spcPts val="200"/>
              </a:spcAft>
              <a:buAutoNum type="arabicPeriod"/>
            </a:pPr>
            <a:r>
              <a:rPr lang="en-US" sz="2000">
                <a:ea typeface="+mn-lt"/>
                <a:cs typeface="+mn-lt"/>
              </a:rPr>
              <a:t>When fitting f1, ICNN exhibit a bad fit. ICNN is more suitable for fitting convex functions and has better </a:t>
            </a:r>
            <a:r>
              <a:rPr lang="en-US" sz="2000" err="1">
                <a:ea typeface="+mn-lt"/>
                <a:cs typeface="+mn-lt"/>
              </a:rPr>
              <a:t>generalisation</a:t>
            </a:r>
            <a:r>
              <a:rPr lang="en-US" sz="2000">
                <a:ea typeface="+mn-lt"/>
                <a:cs typeface="+mn-lt"/>
              </a:rPr>
              <a:t> ability, while FFNN is more flexible.</a:t>
            </a:r>
            <a:endParaRPr lang="en-US" altLang="zh-CN" sz="2000"/>
          </a:p>
          <a:p>
            <a:pPr marL="457200" indent="-457200" algn="just">
              <a:spcBef>
                <a:spcPts val="400"/>
              </a:spcBef>
              <a:spcAft>
                <a:spcPts val="200"/>
              </a:spcAft>
              <a:buAutoNum type="arabicPeriod"/>
            </a:pPr>
            <a:r>
              <a:rPr lang="en-US" sz="2000">
                <a:ea typeface="+mn-lt"/>
                <a:cs typeface="+mn-lt"/>
              </a:rPr>
              <a:t>FFNN may suffer from overfitting and unstable </a:t>
            </a:r>
            <a:r>
              <a:rPr lang="en-US" sz="2000" err="1">
                <a:ea typeface="+mn-lt"/>
                <a:cs typeface="+mn-lt"/>
              </a:rPr>
              <a:t>optimisation</a:t>
            </a:r>
            <a:endParaRPr lang="zh-CN" altLang="en-US" err="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1</a:t>
            </a:r>
            <a:r>
              <a:rPr lang="de-DE"/>
              <a:t>. </a:t>
            </a:r>
            <a:r>
              <a:rPr lang="en-US">
                <a:sym typeface="+mn-ea"/>
              </a:rPr>
              <a:t>Evaluation results of different numbers of hidden layer</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 Fachgebiet für Strömungsdynamik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9" name="图片 8"/>
          <p:cNvPicPr>
            <a:picLocks noChangeAspect="1"/>
          </p:cNvPicPr>
          <p:nvPr/>
        </p:nvPicPr>
        <p:blipFill>
          <a:blip r:embed="rId1"/>
          <a:stretch>
            <a:fillRect/>
          </a:stretch>
        </p:blipFill>
        <p:spPr>
          <a:xfrm>
            <a:off x="5872430" y="2210709"/>
            <a:ext cx="4452690" cy="3387006"/>
          </a:xfrm>
          <a:prstGeom prst="rect">
            <a:avLst/>
          </a:prstGeom>
        </p:spPr>
      </p:pic>
      <p:pic>
        <p:nvPicPr>
          <p:cNvPr id="10" name="图片 9"/>
          <p:cNvPicPr>
            <a:picLocks noChangeAspect="1"/>
          </p:cNvPicPr>
          <p:nvPr/>
        </p:nvPicPr>
        <p:blipFill>
          <a:blip r:embed="rId2"/>
          <a:stretch>
            <a:fillRect/>
          </a:stretch>
        </p:blipFill>
        <p:spPr>
          <a:xfrm>
            <a:off x="564638" y="2211501"/>
            <a:ext cx="4546214" cy="3385107"/>
          </a:xfrm>
          <a:prstGeom prst="rect">
            <a:avLst/>
          </a:prstGeom>
        </p:spPr>
      </p:pic>
      <p:sp>
        <p:nvSpPr>
          <p:cNvPr id="5" name="文本框 4"/>
          <p:cNvSpPr txBox="1"/>
          <p:nvPr/>
        </p:nvSpPr>
        <p:spPr>
          <a:xfrm>
            <a:off x="1172056" y="1621202"/>
            <a:ext cx="417438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1 layer (16 nodes, 500 epochs) :</a:t>
            </a:r>
            <a:endParaRPr lang="zh-CN" altLang="en-US" sz="2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948750" y="1096827"/>
            <a:ext cx="795868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a:t>
            </a:r>
            <a:r>
              <a:rPr lang="zh-CN" altLang="en-US" sz="2000"/>
              <a:t> </a:t>
            </a:r>
            <a:r>
              <a:rPr lang="en-US" altLang="zh-CN" sz="2000"/>
              <a:t> for f2</a:t>
            </a:r>
            <a:endParaRPr lang="zh-CN" altLang="en-US" sz="2000"/>
          </a:p>
        </p:txBody>
      </p:sp>
      <p:sp>
        <p:nvSpPr>
          <p:cNvPr id="10" name="文本框 9"/>
          <p:cNvSpPr txBox="1"/>
          <p:nvPr/>
        </p:nvSpPr>
        <p:spPr>
          <a:xfrm>
            <a:off x="2881023" y="5146169"/>
            <a:ext cx="90651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altLang="zh-CN" sz="2000"/>
              <a:t>FFNN</a:t>
            </a:r>
            <a:endParaRPr lang="en-US" altLang="zh-CN" sz="2000"/>
          </a:p>
        </p:txBody>
      </p:sp>
      <p:pic>
        <p:nvPicPr>
          <p:cNvPr id="4" name="图片 3" descr="图表&#10;&#10;已自动生成说明"/>
          <p:cNvPicPr>
            <a:picLocks noChangeAspect="1"/>
          </p:cNvPicPr>
          <p:nvPr/>
        </p:nvPicPr>
        <p:blipFill>
          <a:blip r:embed="rId1"/>
          <a:stretch>
            <a:fillRect/>
          </a:stretch>
        </p:blipFill>
        <p:spPr>
          <a:xfrm>
            <a:off x="783999" y="1370993"/>
            <a:ext cx="5089697" cy="3782403"/>
          </a:xfrm>
          <a:prstGeom prst="rect">
            <a:avLst/>
          </a:prstGeom>
        </p:spPr>
      </p:pic>
      <p:pic>
        <p:nvPicPr>
          <p:cNvPr id="8" name="图片 7" descr="图表&#10;&#10;已自动生成说明"/>
          <p:cNvPicPr>
            <a:picLocks noChangeAspect="1"/>
          </p:cNvPicPr>
          <p:nvPr/>
        </p:nvPicPr>
        <p:blipFill>
          <a:blip r:embed="rId2"/>
          <a:stretch>
            <a:fillRect/>
          </a:stretch>
        </p:blipFill>
        <p:spPr>
          <a:xfrm>
            <a:off x="6055972" y="1370993"/>
            <a:ext cx="5089696" cy="3782402"/>
          </a:xfrm>
          <a:prstGeom prst="rect">
            <a:avLst/>
          </a:prstGeom>
        </p:spPr>
      </p:pic>
      <p:sp>
        <p:nvSpPr>
          <p:cNvPr id="12" name="文本框 11"/>
          <p:cNvSpPr txBox="1"/>
          <p:nvPr/>
        </p:nvSpPr>
        <p:spPr>
          <a:xfrm>
            <a:off x="8444785" y="5146169"/>
            <a:ext cx="90651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altLang="zh-CN" sz="2000"/>
              <a:t>ICNN</a:t>
            </a:r>
            <a:endParaRPr lang="en-US" altLang="zh-CN"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948750" y="941457"/>
            <a:ext cx="795868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2000 </a:t>
            </a:r>
            <a:r>
              <a:rPr lang="en-US" altLang="en-US" sz="2000"/>
              <a:t>epochs </a:t>
            </a:r>
            <a:r>
              <a:rPr lang="zh-CN" sz="2000"/>
              <a:t>(2</a:t>
            </a:r>
            <a:r>
              <a:rPr lang="zh-CN" altLang="en-US" sz="2000"/>
              <a:t> </a:t>
            </a:r>
            <a:r>
              <a:rPr lang="en-US" altLang="zh-CN" sz="2000"/>
              <a:t>layers, 16+16 nodes</a:t>
            </a:r>
            <a:r>
              <a:rPr lang="zh-CN" sz="2000"/>
              <a:t>) </a:t>
            </a:r>
            <a:r>
              <a:rPr lang="en-US" altLang="zh-CN" sz="2000"/>
              <a:t>FFNN for f2</a:t>
            </a:r>
            <a:endParaRPr lang="zh-CN" altLang="en-US" sz="2000"/>
          </a:p>
        </p:txBody>
      </p:sp>
      <p:pic>
        <p:nvPicPr>
          <p:cNvPr id="10" name="图片 9" descr="图表, 表面图&#10;&#10;已自动生成说明"/>
          <p:cNvPicPr>
            <a:picLocks noChangeAspect="1"/>
          </p:cNvPicPr>
          <p:nvPr/>
        </p:nvPicPr>
        <p:blipFill>
          <a:blip r:embed="rId1"/>
          <a:stretch>
            <a:fillRect/>
          </a:stretch>
        </p:blipFill>
        <p:spPr>
          <a:xfrm>
            <a:off x="0" y="1243793"/>
            <a:ext cx="11513744" cy="398941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948750" y="941457"/>
            <a:ext cx="795868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en-US" altLang="zh-CN" sz="2000"/>
              <a:t>ICNN for f2</a:t>
            </a:r>
            <a:endParaRPr lang="zh-CN" altLang="en-US" sz="2000"/>
          </a:p>
        </p:txBody>
      </p:sp>
      <p:pic>
        <p:nvPicPr>
          <p:cNvPr id="11" name="图片 10"/>
          <p:cNvPicPr>
            <a:picLocks noChangeAspect="1"/>
          </p:cNvPicPr>
          <p:nvPr/>
        </p:nvPicPr>
        <p:blipFill>
          <a:blip r:embed="rId1"/>
          <a:stretch>
            <a:fillRect/>
          </a:stretch>
        </p:blipFill>
        <p:spPr>
          <a:xfrm>
            <a:off x="0" y="1242476"/>
            <a:ext cx="11513744" cy="399204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8" name="文本框 7"/>
          <p:cNvSpPr txBox="1"/>
          <p:nvPr/>
        </p:nvSpPr>
        <p:spPr>
          <a:xfrm>
            <a:off x="1210892" y="1621202"/>
            <a:ext cx="8991930" cy="1000274"/>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b="1"/>
              <a:t>Observation : </a:t>
            </a:r>
            <a:endParaRPr lang="zh-CN" altLang="en-US" b="1"/>
          </a:p>
          <a:p>
            <a:pPr marL="457200" indent="-457200" algn="just">
              <a:spcBef>
                <a:spcPts val="400"/>
              </a:spcBef>
              <a:spcAft>
                <a:spcPts val="200"/>
              </a:spcAft>
              <a:buAutoNum type="arabicPeriod"/>
            </a:pPr>
            <a:r>
              <a:rPr lang="en-US" sz="2000">
                <a:ea typeface="+mn-lt"/>
                <a:cs typeface="+mn-lt"/>
              </a:rPr>
              <a:t>ICNN is more suitable for fitting convex functions and has better </a:t>
            </a:r>
            <a:r>
              <a:rPr lang="en-US" sz="2000" err="1">
                <a:ea typeface="+mn-lt"/>
                <a:cs typeface="+mn-lt"/>
              </a:rPr>
              <a:t>generalisation</a:t>
            </a:r>
            <a:r>
              <a:rPr lang="en-US" sz="2000">
                <a:ea typeface="+mn-lt"/>
                <a:cs typeface="+mn-lt"/>
              </a:rPr>
              <a:t> ability</a:t>
            </a:r>
            <a:endParaRPr lang="en-US" altLang="zh-CN" sz="2000">
              <a:ea typeface="+mn-lt"/>
              <a:cs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p:cNvPicPr>
            <a:picLocks noChangeAspect="1"/>
          </p:cNvPicPr>
          <p:nvPr/>
        </p:nvPicPr>
        <p:blipFill>
          <a:blip r:embed="rId1"/>
          <a:stretch>
            <a:fillRect/>
          </a:stretch>
        </p:blipFill>
        <p:spPr>
          <a:xfrm>
            <a:off x="153574" y="1189861"/>
            <a:ext cx="5341139" cy="4081903"/>
          </a:xfrm>
          <a:prstGeom prst="rect">
            <a:avLst/>
          </a:prstGeom>
        </p:spPr>
      </p:pic>
      <p:pic>
        <p:nvPicPr>
          <p:cNvPr id="8" name="图片 7" descr="图表, 折线图&#10;&#10;已自动生成说明"/>
          <p:cNvPicPr>
            <a:picLocks noChangeAspect="1"/>
          </p:cNvPicPr>
          <p:nvPr/>
        </p:nvPicPr>
        <p:blipFill>
          <a:blip r:embed="rId2"/>
          <a:stretch>
            <a:fillRect/>
          </a:stretch>
        </p:blipFill>
        <p:spPr>
          <a:xfrm>
            <a:off x="5573166" y="1193467"/>
            <a:ext cx="5455353" cy="4109839"/>
          </a:xfrm>
          <a:prstGeom prst="rect">
            <a:avLst/>
          </a:prstGeom>
        </p:spPr>
      </p:pic>
      <p:sp>
        <p:nvSpPr>
          <p:cNvPr id="9" name="文本框 8"/>
          <p:cNvSpPr txBox="1"/>
          <p:nvPr/>
        </p:nvSpPr>
        <p:spPr>
          <a:xfrm>
            <a:off x="1464310" y="5194935"/>
            <a:ext cx="2880995"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p>
            <a:pPr marL="342900" indent="-342900">
              <a:spcBef>
                <a:spcPts val="400"/>
              </a:spcBef>
              <a:spcAft>
                <a:spcPts val="200"/>
              </a:spcAft>
              <a:buClr>
                <a:schemeClr val="accent1"/>
              </a:buClr>
              <a:buFont typeface="Arial" panose="020B0604020202020204" pitchFamily="2" charset="2"/>
              <a:buChar char="•"/>
            </a:pPr>
            <a:r>
              <a:rPr sz="2000"/>
              <a:t>Calibration on f2</a:t>
            </a:r>
            <a:endParaRPr sz="2000"/>
          </a:p>
        </p:txBody>
      </p:sp>
      <p:sp>
        <p:nvSpPr>
          <p:cNvPr id="4" name="文本框 3"/>
          <p:cNvSpPr txBox="1"/>
          <p:nvPr/>
        </p:nvSpPr>
        <p:spPr>
          <a:xfrm>
            <a:off x="6225540" y="5303520"/>
            <a:ext cx="4430395"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p>
            <a:pPr marL="342900" indent="-342900">
              <a:spcBef>
                <a:spcPts val="400"/>
              </a:spcBef>
              <a:spcAft>
                <a:spcPts val="200"/>
              </a:spcAft>
              <a:buClr>
                <a:schemeClr val="accent1"/>
              </a:buClr>
              <a:buFont typeface="Arial" panose="020B0604020202020204" pitchFamily="2" charset="2"/>
              <a:buChar char="•"/>
            </a:pPr>
            <a:r>
              <a:rPr sz="2000"/>
              <a:t>Calibration on f2</a:t>
            </a:r>
            <a:r>
              <a:rPr lang="en-US" sz="2000"/>
              <a:t> and </a:t>
            </a:r>
            <a:r>
              <a:rPr sz="2000"/>
              <a:t>its gradient.</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descr="图表&#10;&#10;已自动生成说明"/>
          <p:cNvPicPr>
            <a:picLocks noChangeAspect="1"/>
          </p:cNvPicPr>
          <p:nvPr/>
        </p:nvPicPr>
        <p:blipFill>
          <a:blip r:embed="rId1"/>
          <a:stretch>
            <a:fillRect/>
          </a:stretch>
        </p:blipFill>
        <p:spPr>
          <a:xfrm>
            <a:off x="359011" y="1373699"/>
            <a:ext cx="5660479" cy="4138029"/>
          </a:xfrm>
          <a:prstGeom prst="rect">
            <a:avLst/>
          </a:prstGeom>
        </p:spPr>
      </p:pic>
      <p:sp>
        <p:nvSpPr>
          <p:cNvPr id="10" name="文本框 9"/>
          <p:cNvSpPr txBox="1"/>
          <p:nvPr/>
        </p:nvSpPr>
        <p:spPr>
          <a:xfrm>
            <a:off x="6201305" y="2436896"/>
            <a:ext cx="4620750" cy="1923604"/>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b="1"/>
              <a:t>Observation : </a:t>
            </a:r>
            <a:endParaRPr lang="zh-CN" altLang="en-US" b="1"/>
          </a:p>
          <a:p>
            <a:pPr algn="just">
              <a:spcBef>
                <a:spcPts val="400"/>
              </a:spcBef>
              <a:spcAft>
                <a:spcPts val="200"/>
              </a:spcAft>
            </a:pPr>
            <a:r>
              <a:rPr lang="en-US" sz="2000">
                <a:ea typeface="+mn-lt"/>
                <a:cs typeface="+mn-lt"/>
              </a:rPr>
              <a:t>  Sobolev training typically reduces the oscillations of the model, resulting in a smoother prediction curve, which improves the predictive stability on unknown inputs. </a:t>
            </a:r>
            <a:endParaRPr lang="en-US" altLang="zh-CN" sz="2000">
              <a:ea typeface="+mn-lt"/>
              <a:cs typeface="+mn-lt"/>
            </a:endParaRPr>
          </a:p>
        </p:txBody>
      </p:sp>
      <p:sp>
        <p:nvSpPr>
          <p:cNvPr id="9" name="文本框 8"/>
          <p:cNvSpPr txBox="1"/>
          <p:nvPr/>
        </p:nvSpPr>
        <p:spPr>
          <a:xfrm>
            <a:off x="948690" y="5517515"/>
            <a:ext cx="4302125"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p>
            <a:pPr marL="342900" indent="-342900">
              <a:spcBef>
                <a:spcPts val="400"/>
              </a:spcBef>
              <a:spcAft>
                <a:spcPts val="200"/>
              </a:spcAft>
              <a:buClr>
                <a:schemeClr val="accent1"/>
              </a:buClr>
              <a:buFont typeface="Arial" panose="020B0604020202020204" pitchFamily="2" charset="2"/>
              <a:buChar char="•"/>
            </a:pPr>
            <a:r>
              <a:rPr sz="2000"/>
              <a:t>Calibration only on the gradient.</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p:cNvPicPr>
            <a:picLocks noChangeAspect="1"/>
          </p:cNvPicPr>
          <p:nvPr/>
        </p:nvPicPr>
        <p:blipFill>
          <a:blip r:embed="rId1"/>
          <a:stretch>
            <a:fillRect/>
          </a:stretch>
        </p:blipFill>
        <p:spPr>
          <a:xfrm>
            <a:off x="862330" y="1694815"/>
            <a:ext cx="4777740" cy="3557270"/>
          </a:xfrm>
          <a:prstGeom prst="rect">
            <a:avLst/>
          </a:prstGeom>
        </p:spPr>
      </p:pic>
      <p:pic>
        <p:nvPicPr>
          <p:cNvPr id="8" name="图片 7"/>
          <p:cNvPicPr>
            <a:picLocks noChangeAspect="1"/>
          </p:cNvPicPr>
          <p:nvPr/>
        </p:nvPicPr>
        <p:blipFill>
          <a:blip r:embed="rId2"/>
          <a:stretch>
            <a:fillRect/>
          </a:stretch>
        </p:blipFill>
        <p:spPr>
          <a:xfrm>
            <a:off x="124460" y="1514475"/>
            <a:ext cx="11271250" cy="3917950"/>
          </a:xfrm>
          <a:prstGeom prst="rect">
            <a:avLst/>
          </a:prstGeom>
        </p:spPr>
      </p:pic>
      <p:sp>
        <p:nvSpPr>
          <p:cNvPr id="9" name="文本框 8"/>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sz="2000"/>
              <a:t>Calibration on f2</a:t>
            </a: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9" name="图片 8"/>
          <p:cNvPicPr>
            <a:picLocks noChangeAspect="1"/>
          </p:cNvPicPr>
          <p:nvPr/>
        </p:nvPicPr>
        <p:blipFill>
          <a:blip r:embed="rId1"/>
          <a:stretch>
            <a:fillRect/>
          </a:stretch>
        </p:blipFill>
        <p:spPr>
          <a:xfrm>
            <a:off x="902970" y="1779270"/>
            <a:ext cx="9713595" cy="3365500"/>
          </a:xfrm>
          <a:prstGeom prst="rect">
            <a:avLst/>
          </a:prstGeom>
        </p:spPr>
      </p:pic>
      <p:sp>
        <p:nvSpPr>
          <p:cNvPr id="4" name="文本框 3"/>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sz="2000"/>
              <a:t>Calibration on f2</a:t>
            </a:r>
            <a:r>
              <a:rPr lang="en-US" sz="2000"/>
              <a:t> and </a:t>
            </a:r>
            <a:r>
              <a:rPr sz="2000"/>
              <a:t>its gradient.</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p:cNvPicPr>
            <a:picLocks noChangeAspect="1"/>
          </p:cNvPicPr>
          <p:nvPr/>
        </p:nvPicPr>
        <p:blipFill>
          <a:blip r:embed="rId1"/>
          <a:stretch>
            <a:fillRect/>
          </a:stretch>
        </p:blipFill>
        <p:spPr>
          <a:xfrm>
            <a:off x="326390" y="1725295"/>
            <a:ext cx="10689590" cy="3712845"/>
          </a:xfrm>
          <a:prstGeom prst="rect">
            <a:avLst/>
          </a:prstGeom>
        </p:spPr>
      </p:pic>
      <p:sp>
        <p:nvSpPr>
          <p:cNvPr id="9" name="文本框 8"/>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sz="2000"/>
              <a:t>Calibration only on the gradient.</a:t>
            </a: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dirty="0"/>
              <a:t>Fachbereich Maschinenbau</a:t>
            </a:r>
            <a:endParaRPr lang="de-DE" altLang="zh-CN" dirty="0"/>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8" name="图片 7"/>
          <p:cNvPicPr>
            <a:picLocks noChangeAspect="1"/>
          </p:cNvPicPr>
          <p:nvPr/>
        </p:nvPicPr>
        <p:blipFill>
          <a:blip r:embed="rId1"/>
          <a:stretch>
            <a:fillRect/>
          </a:stretch>
        </p:blipFill>
        <p:spPr>
          <a:xfrm>
            <a:off x="398780" y="1592580"/>
            <a:ext cx="10950575" cy="3629025"/>
          </a:xfrm>
          <a:prstGeom prst="rect">
            <a:avLst/>
          </a:prstGeom>
        </p:spPr>
      </p:pic>
      <p:sp>
        <p:nvSpPr>
          <p:cNvPr id="9" name="文本框 8"/>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p>
            <a:pPr marL="342900" indent="-342900">
              <a:spcBef>
                <a:spcPts val="400"/>
              </a:spcBef>
              <a:spcAft>
                <a:spcPts val="200"/>
              </a:spcAft>
              <a:buClr>
                <a:schemeClr val="accent1"/>
              </a:buClr>
              <a:buFont typeface="Arial" panose="020B0604020202020204" pitchFamily="2" charset="2"/>
              <a:buChar char="•"/>
            </a:pPr>
            <a:r>
              <a:rPr sz="2000"/>
              <a:t>Calibration on f2</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1</a:t>
            </a:r>
            <a:r>
              <a:rPr lang="de-DE"/>
              <a:t>. </a:t>
            </a:r>
            <a:r>
              <a:rPr lang="en-US">
                <a:sym typeface="+mn-ea"/>
              </a:rPr>
              <a:t>Evaluation results of different numbers of hidden layers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8" name="图片 7"/>
          <p:cNvPicPr>
            <a:picLocks noChangeAspect="1"/>
          </p:cNvPicPr>
          <p:nvPr/>
        </p:nvPicPr>
        <p:blipFill>
          <a:blip r:embed="rId1"/>
          <a:stretch>
            <a:fillRect/>
          </a:stretch>
        </p:blipFill>
        <p:spPr>
          <a:xfrm>
            <a:off x="559700" y="2242698"/>
            <a:ext cx="4545731" cy="3386485"/>
          </a:xfrm>
          <a:prstGeom prst="rect">
            <a:avLst/>
          </a:prstGeom>
        </p:spPr>
      </p:pic>
      <p:pic>
        <p:nvPicPr>
          <p:cNvPr id="9" name="图片 8"/>
          <p:cNvPicPr>
            <a:picLocks noChangeAspect="1"/>
          </p:cNvPicPr>
          <p:nvPr/>
        </p:nvPicPr>
        <p:blipFill>
          <a:blip r:embed="rId2"/>
          <a:stretch>
            <a:fillRect/>
          </a:stretch>
        </p:blipFill>
        <p:spPr>
          <a:xfrm>
            <a:off x="5869114" y="2241738"/>
            <a:ext cx="4450407" cy="3388764"/>
          </a:xfrm>
          <a:prstGeom prst="rect">
            <a:avLst/>
          </a:prstGeom>
        </p:spPr>
      </p:pic>
      <p:sp>
        <p:nvSpPr>
          <p:cNvPr id="5" name="文本框 4"/>
          <p:cNvSpPr txBox="1"/>
          <p:nvPr/>
        </p:nvSpPr>
        <p:spPr>
          <a:xfrm>
            <a:off x="1172056" y="1621202"/>
            <a:ext cx="4557619"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2 layers </a:t>
            </a:r>
            <a:r>
              <a:rPr lang="zh-CN" sz="2000"/>
              <a:t>(16 nodes</a:t>
            </a:r>
            <a:r>
              <a:rPr lang="en-US" altLang="zh-CN" sz="2000"/>
              <a:t>,</a:t>
            </a:r>
            <a:r>
              <a:rPr lang="zh-CN" altLang="en-US" sz="2000"/>
              <a:t> </a:t>
            </a:r>
            <a:r>
              <a:rPr lang="en-US" altLang="zh-CN" sz="2000"/>
              <a:t>500</a:t>
            </a:r>
            <a:r>
              <a:rPr lang="zh-CN" altLang="en-US" sz="2000"/>
              <a:t> </a:t>
            </a:r>
            <a:r>
              <a:rPr lang="en-US" altLang="zh-CN" sz="2000"/>
              <a:t>epochs</a:t>
            </a:r>
            <a:r>
              <a:rPr lang="zh-CN" sz="2000"/>
              <a:t>) </a:t>
            </a:r>
            <a:r>
              <a:rPr lang="zh-CN" altLang="en-US" sz="2000"/>
              <a:t>:</a:t>
            </a:r>
            <a:endParaRPr lang="zh-CN" altLang="en-US" sz="2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dirty="0"/>
              <a:t>Fachbereich Maschinenbau</a:t>
            </a:r>
            <a:endParaRPr lang="de-DE" altLang="zh-CN" dirty="0"/>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p:cNvPicPr>
            <a:picLocks noChangeAspect="1"/>
          </p:cNvPicPr>
          <p:nvPr/>
        </p:nvPicPr>
        <p:blipFill>
          <a:blip r:embed="rId1"/>
          <a:stretch>
            <a:fillRect/>
          </a:stretch>
        </p:blipFill>
        <p:spPr>
          <a:xfrm>
            <a:off x="172720" y="1598295"/>
            <a:ext cx="10735945" cy="3557905"/>
          </a:xfrm>
          <a:prstGeom prst="rect">
            <a:avLst/>
          </a:prstGeom>
        </p:spPr>
      </p:pic>
      <p:sp>
        <p:nvSpPr>
          <p:cNvPr id="4" name="文本框 3"/>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p>
            <a:pPr marL="342900" indent="-342900">
              <a:spcBef>
                <a:spcPts val="400"/>
              </a:spcBef>
              <a:spcAft>
                <a:spcPts val="200"/>
              </a:spcAft>
              <a:buClr>
                <a:schemeClr val="accent1"/>
              </a:buClr>
              <a:buFont typeface="Arial" panose="020B0604020202020204" pitchFamily="2" charset="2"/>
              <a:buChar char="•"/>
            </a:pPr>
            <a:r>
              <a:rPr sz="2000"/>
              <a:t>Calibration on f2</a:t>
            </a:r>
            <a:r>
              <a:rPr lang="en-US" sz="2000"/>
              <a:t> and </a:t>
            </a:r>
            <a:r>
              <a:rPr sz="2000"/>
              <a:t>its gradient.</a:t>
            </a: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dirty="0"/>
              <a:t>Fachbereich Maschinenbau</a:t>
            </a:r>
            <a:endParaRPr lang="de-DE" altLang="zh-CN" dirty="0"/>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8" name="图片 7"/>
          <p:cNvPicPr>
            <a:picLocks noChangeAspect="1"/>
          </p:cNvPicPr>
          <p:nvPr/>
        </p:nvPicPr>
        <p:blipFill>
          <a:blip r:embed="rId1"/>
          <a:stretch>
            <a:fillRect/>
          </a:stretch>
        </p:blipFill>
        <p:spPr>
          <a:xfrm>
            <a:off x="1057910" y="1778000"/>
            <a:ext cx="9958070" cy="3298825"/>
          </a:xfrm>
          <a:prstGeom prst="rect">
            <a:avLst/>
          </a:prstGeom>
        </p:spPr>
      </p:pic>
      <p:sp>
        <p:nvSpPr>
          <p:cNvPr id="4" name="文本框 3"/>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p>
            <a:pPr marL="342900" indent="-342900">
              <a:spcBef>
                <a:spcPts val="400"/>
              </a:spcBef>
              <a:spcAft>
                <a:spcPts val="200"/>
              </a:spcAft>
              <a:buClr>
                <a:schemeClr val="accent1"/>
              </a:buClr>
              <a:buFont typeface="Arial" panose="020B0604020202020204" pitchFamily="2" charset="2"/>
              <a:buChar char="•"/>
            </a:pPr>
            <a:r>
              <a:rPr sz="2000"/>
              <a:t>Calibration on f2</a:t>
            </a:r>
            <a:r>
              <a:rPr lang="en-US" sz="2000"/>
              <a:t> and </a:t>
            </a:r>
            <a:r>
              <a:rPr sz="2000"/>
              <a:t>its gradient.</a:t>
            </a:r>
            <a:endParaRPr sz="2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dirty="0"/>
              <a:t>Fachbereich Maschinenbau</a:t>
            </a:r>
            <a:endParaRPr lang="de-DE" altLang="zh-CN" dirty="0"/>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1172210" y="1621155"/>
            <a:ext cx="9483725" cy="2308225"/>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a:t>Observation : </a:t>
            </a:r>
            <a:endParaRPr lang="zh-CN" altLang="en-US"/>
          </a:p>
          <a:p>
            <a:pPr algn="just">
              <a:spcBef>
                <a:spcPts val="400"/>
              </a:spcBef>
              <a:spcAft>
                <a:spcPts val="200"/>
              </a:spcAft>
            </a:pPr>
            <a:r>
              <a:rPr lang="en-US" sz="2000">
                <a:ea typeface="+mn-lt"/>
                <a:cs typeface="+mn-lt"/>
              </a:rPr>
              <a:t>Sobolev training is a higher-order learning method that combines function value and derivative information to give the model better generalisation to points outside the training data distribution. By calibrating the gradient, the model not only learns the distribution of the output values, but also captures locally varying features in the input space.</a:t>
            </a:r>
            <a:endParaRPr lang="en-US">
              <a:ea typeface="+mn-lt"/>
              <a:cs typeface="+mn-lt"/>
            </a:endParaRPr>
          </a:p>
          <a:p>
            <a:pPr marL="457200" indent="-457200" algn="just">
              <a:spcBef>
                <a:spcPts val="400"/>
              </a:spcBef>
              <a:spcAft>
                <a:spcPts val="200"/>
              </a:spcAft>
              <a:buAutoNum type="arabicPeriod"/>
            </a:pPr>
            <a:endParaRPr lang="en-US" altLang="zh-CN" sz="2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749470" y="2448087"/>
            <a:ext cx="2021548" cy="792000"/>
          </a:xfrm>
        </p:spPr>
        <p:txBody>
          <a:bodyPr/>
          <a:lstStyle/>
          <a:p>
            <a:r>
              <a:rPr lang="de-DE" dirty="0"/>
              <a:t>Danke</a:t>
            </a:r>
            <a:endParaRPr lang="de-DE" dirty="0"/>
          </a:p>
        </p:txBody>
      </p:sp>
      <p:sp>
        <p:nvSpPr>
          <p:cNvPr id="6" name="Textplatzhalter 5"/>
          <p:cNvSpPr>
            <a:spLocks noGrp="1"/>
          </p:cNvSpPr>
          <p:nvPr>
            <p:ph type="body" sz="half" idx="2"/>
          </p:nvPr>
        </p:nvSpPr>
        <p:spPr>
          <a:xfrm>
            <a:off x="4549370" y="5057657"/>
            <a:ext cx="2421748" cy="792000"/>
          </a:xfrm>
        </p:spPr>
        <p:txBody>
          <a:bodyPr vert="horz" lIns="0" tIns="0" rIns="0" bIns="0" rtlCol="0" anchor="t">
            <a:noAutofit/>
          </a:bodyPr>
          <a:lstStyle/>
          <a:p>
            <a:r>
              <a:rPr lang="de-DE" i="0" u="none" strike="noStrike" dirty="0">
                <a:effectLst/>
                <a:latin typeface="+mn-lt"/>
              </a:rPr>
              <a:t>Huasen Luo,</a:t>
            </a:r>
            <a:r>
              <a:rPr lang="de-DE" dirty="0"/>
              <a:t> </a:t>
            </a:r>
            <a:r>
              <a:rPr lang="de-DE" i="0" u="none" strike="noStrike" dirty="0">
                <a:effectLst/>
                <a:latin typeface="+mn-lt"/>
              </a:rPr>
              <a:t>Xin Xiong</a:t>
            </a:r>
            <a:r>
              <a:rPr lang="de-DE" dirty="0"/>
              <a:t>  </a:t>
            </a:r>
            <a:endParaRPr lang="de-DE" i="0" u="none" strike="noStrike" dirty="0">
              <a:effectLst/>
              <a:latin typeface="+mn-lt"/>
            </a:endParaRPr>
          </a:p>
          <a:p>
            <a:endParaRPr lang="de-DE" i="0" u="none" strike="noStrike" dirty="0">
              <a:effectLst/>
              <a:latin typeface="+mn-lt"/>
            </a:endParaRPr>
          </a:p>
        </p:txBody>
      </p:sp>
      <p:sp>
        <p:nvSpPr>
          <p:cNvPr id="3" name="Datumsplatzhalter 2"/>
          <p:cNvSpPr>
            <a:spLocks noGrp="1"/>
          </p:cNvSpPr>
          <p:nvPr>
            <p:ph type="dt" sz="half" idx="14"/>
          </p:nvPr>
        </p:nvSpPr>
        <p:spPr/>
        <p:txBody>
          <a:bodyPr/>
          <a:lstStyle/>
          <a:p>
            <a:fld id="{5E21C1F5-47B8-4EAB-93B4-A5530125CD0E}" type="datetime1">
              <a:rPr lang="de-DE" altLang="zh-CN" smtClean="0"/>
            </a:fld>
            <a:endParaRPr lang="de-DE"/>
          </a:p>
        </p:txBody>
      </p:sp>
      <p:sp>
        <p:nvSpPr>
          <p:cNvPr id="7" name="页脚占位符 6"/>
          <p:cNvSpPr>
            <a:spLocks noGrp="1"/>
          </p:cNvSpPr>
          <p:nvPr>
            <p:ph type="ftr" sz="quarter" idx="15"/>
          </p:nvPr>
        </p:nvSpPr>
        <p:spPr/>
        <p:txBody>
          <a:bodyPr/>
          <a:lstStyle/>
          <a:p>
            <a:r>
              <a:rPr lang="de-DE" dirty="0"/>
              <a:t>Fachbereich Maschinenbau</a:t>
            </a:r>
            <a:endParaRPr lang="de-DE" dirty="0"/>
          </a:p>
        </p:txBody>
      </p:sp>
      <p:sp>
        <p:nvSpPr>
          <p:cNvPr id="9" name="灯片编号占位符 8"/>
          <p:cNvSpPr>
            <a:spLocks noGrp="1"/>
          </p:cNvSpPr>
          <p:nvPr>
            <p:ph type="sldNum" sz="quarter" idx="16"/>
          </p:nvPr>
        </p:nvSpPr>
        <p:spPr/>
        <p:txBody>
          <a:bodyPr/>
          <a:lstStyle/>
          <a:p>
            <a:fld id="{EBA7648D-BACA-4F70-BD5E-B6ADA181CB0C}" type="slidenum">
              <a:rPr lang="de-DE" smtClean="0"/>
            </a:fld>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1</a:t>
            </a:r>
            <a:r>
              <a:rPr lang="de-DE"/>
              <a:t>. </a:t>
            </a:r>
            <a:r>
              <a:rPr lang="en-US">
                <a:sym typeface="+mn-ea"/>
              </a:rPr>
              <a:t>Evaluation results of different numbers of hidden layers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p:cNvPicPr>
            <a:picLocks noChangeAspect="1"/>
          </p:cNvPicPr>
          <p:nvPr/>
        </p:nvPicPr>
        <p:blipFill>
          <a:blip r:embed="rId1"/>
          <a:stretch>
            <a:fillRect/>
          </a:stretch>
        </p:blipFill>
        <p:spPr>
          <a:xfrm>
            <a:off x="561340" y="2226268"/>
            <a:ext cx="4549838" cy="3389114"/>
          </a:xfrm>
          <a:prstGeom prst="rect">
            <a:avLst/>
          </a:prstGeom>
        </p:spPr>
      </p:pic>
      <p:pic>
        <p:nvPicPr>
          <p:cNvPr id="5" name="图片 4"/>
          <p:cNvPicPr>
            <a:picLocks noChangeAspect="1"/>
          </p:cNvPicPr>
          <p:nvPr/>
        </p:nvPicPr>
        <p:blipFill>
          <a:blip r:embed="rId2"/>
          <a:stretch>
            <a:fillRect/>
          </a:stretch>
        </p:blipFill>
        <p:spPr>
          <a:xfrm>
            <a:off x="5753611" y="2226269"/>
            <a:ext cx="4443188" cy="3384548"/>
          </a:xfrm>
          <a:prstGeom prst="rect">
            <a:avLst/>
          </a:prstGeom>
        </p:spPr>
      </p:pic>
      <p:sp>
        <p:nvSpPr>
          <p:cNvPr id="9" name="文本框 8"/>
          <p:cNvSpPr txBox="1"/>
          <p:nvPr/>
        </p:nvSpPr>
        <p:spPr>
          <a:xfrm>
            <a:off x="1172056" y="1621202"/>
            <a:ext cx="395539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3 layer</a:t>
            </a:r>
            <a:r>
              <a:rPr lang="en-US" altLang="zh-CN" sz="2000"/>
              <a:t>s</a:t>
            </a:r>
            <a:r>
              <a:rPr lang="zh-CN" altLang="en-US" sz="2000"/>
              <a:t> </a:t>
            </a:r>
            <a:r>
              <a:rPr lang="zh-CN" sz="2000"/>
              <a:t>(16 nodes</a:t>
            </a:r>
            <a:r>
              <a:rPr lang="en-US" altLang="zh-CN" sz="2000"/>
              <a:t>,</a:t>
            </a:r>
            <a:r>
              <a:rPr lang="zh-CN" altLang="en-US" sz="2000"/>
              <a:t> </a:t>
            </a:r>
            <a:r>
              <a:rPr lang="en-US" altLang="zh-CN" sz="2000"/>
              <a:t>500</a:t>
            </a:r>
            <a:r>
              <a:rPr lang="zh-CN" altLang="en-US" sz="2000"/>
              <a:t> </a:t>
            </a:r>
            <a:r>
              <a:rPr lang="en-US" altLang="zh-CN" sz="2000"/>
              <a:t>epochs</a:t>
            </a:r>
            <a:r>
              <a:rPr lang="zh-CN" sz="2000"/>
              <a:t>) </a:t>
            </a:r>
            <a:endParaRPr lang="zh-CN" altLang="en-US"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1</a:t>
            </a:r>
            <a:r>
              <a:rPr lang="de-DE"/>
              <a:t>. </a:t>
            </a:r>
            <a:r>
              <a:rPr lang="en-US">
                <a:sym typeface="+mn-ea"/>
              </a:rPr>
              <a:t>Evaluation results of different numbers of hidden layers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1172056" y="1621202"/>
            <a:ext cx="7709718" cy="2385268"/>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a:t>Observation : </a:t>
            </a:r>
            <a:endParaRPr lang="zh-CN" altLang="en-US"/>
          </a:p>
          <a:p>
            <a:pPr marL="457200" indent="-457200" algn="just">
              <a:spcBef>
                <a:spcPts val="400"/>
              </a:spcBef>
              <a:spcAft>
                <a:spcPts val="200"/>
              </a:spcAft>
              <a:buAutoNum type="arabicPeriod"/>
            </a:pPr>
            <a:r>
              <a:rPr lang="en-US" altLang="zh-CN" sz="2000">
                <a:ea typeface="+mn-lt"/>
                <a:cs typeface="+mn-lt"/>
              </a:rPr>
              <a:t>1 hidden layer has faster training times but potentially higher errors on complex tasks</a:t>
            </a:r>
            <a:endParaRPr lang="en-US"/>
          </a:p>
          <a:p>
            <a:pPr marL="457200" indent="-457200" algn="just">
              <a:spcBef>
                <a:spcPts val="400"/>
              </a:spcBef>
              <a:spcAft>
                <a:spcPts val="200"/>
              </a:spcAft>
              <a:buAutoNum type="arabicPeriod"/>
            </a:pPr>
            <a:r>
              <a:rPr lang="en-US" altLang="zh-CN" sz="2000"/>
              <a:t>2 hidden layers </a:t>
            </a:r>
            <a:r>
              <a:rPr lang="en-US" sz="2000">
                <a:ea typeface="+mn-lt"/>
                <a:cs typeface="+mn-lt"/>
              </a:rPr>
              <a:t>can capture more complex patterns than a single layer without excessive overfitting risk.</a:t>
            </a:r>
            <a:endParaRPr lang="zh-CN" altLang="en-US"/>
          </a:p>
          <a:p>
            <a:pPr marL="457200" indent="-457200" algn="just">
              <a:spcBef>
                <a:spcPts val="400"/>
              </a:spcBef>
              <a:spcAft>
                <a:spcPts val="200"/>
              </a:spcAft>
              <a:buAutoNum type="arabicPeriod"/>
            </a:pPr>
            <a:r>
              <a:rPr lang="en-US" altLang="zh-CN" sz="2000"/>
              <a:t>3 hidden layers allows for learning more intricate patterns and interactions within the data. </a:t>
            </a:r>
            <a:endParaRPr 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2</a:t>
            </a:r>
            <a:r>
              <a:rPr lang="de-DE"/>
              <a:t>. </a:t>
            </a:r>
            <a:r>
              <a:rPr lang="en-US">
                <a:sym typeface="+mn-ea"/>
              </a:rPr>
              <a:t>Evaluation results of different numbers of nodes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 折线图&#10;&#10;已自动生成说明"/>
          <p:cNvPicPr>
            <a:picLocks noChangeAspect="1"/>
          </p:cNvPicPr>
          <p:nvPr/>
        </p:nvPicPr>
        <p:blipFill>
          <a:blip r:embed="rId1"/>
          <a:stretch>
            <a:fillRect/>
          </a:stretch>
        </p:blipFill>
        <p:spPr>
          <a:xfrm>
            <a:off x="558782" y="2227001"/>
            <a:ext cx="4608915" cy="3381986"/>
          </a:xfrm>
          <a:prstGeom prst="rect">
            <a:avLst/>
          </a:prstGeom>
        </p:spPr>
      </p:pic>
      <p:pic>
        <p:nvPicPr>
          <p:cNvPr id="5" name="图片 4" descr="图表, 折线图&#10;&#10;已自动生成说明"/>
          <p:cNvPicPr>
            <a:picLocks noChangeAspect="1"/>
          </p:cNvPicPr>
          <p:nvPr/>
        </p:nvPicPr>
        <p:blipFill>
          <a:blip r:embed="rId2"/>
          <a:stretch>
            <a:fillRect/>
          </a:stretch>
        </p:blipFill>
        <p:spPr>
          <a:xfrm>
            <a:off x="5754790" y="2225999"/>
            <a:ext cx="4445539" cy="3385022"/>
          </a:xfrm>
          <a:prstGeom prst="rect">
            <a:avLst/>
          </a:prstGeom>
        </p:spPr>
      </p:pic>
      <p:sp>
        <p:nvSpPr>
          <p:cNvPr id="9" name="文本框 8"/>
          <p:cNvSpPr txBox="1"/>
          <p:nvPr/>
        </p:nvSpPr>
        <p:spPr>
          <a:xfrm>
            <a:off x="1172056" y="1621202"/>
            <a:ext cx="395539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4 </a:t>
            </a:r>
            <a:r>
              <a:rPr lang="en-US" altLang="zh-CN" sz="2000"/>
              <a:t>nodes</a:t>
            </a:r>
            <a:r>
              <a:rPr lang="zh-CN" sz="2000"/>
              <a:t>(1</a:t>
            </a:r>
            <a:r>
              <a:rPr lang="zh-CN" altLang="en-US" sz="2000"/>
              <a:t> </a:t>
            </a:r>
            <a:r>
              <a:rPr lang="en-US" altLang="zh-CN" sz="2000"/>
              <a:t>layer,</a:t>
            </a:r>
            <a:r>
              <a:rPr lang="zh-CN" altLang="en-US" sz="2000"/>
              <a:t> </a:t>
            </a:r>
            <a:r>
              <a:rPr lang="en-US" altLang="zh-CN" sz="2000"/>
              <a:t>500</a:t>
            </a:r>
            <a:r>
              <a:rPr lang="zh-CN" altLang="en-US" sz="2000"/>
              <a:t> </a:t>
            </a:r>
            <a:r>
              <a:rPr lang="en-US" altLang="zh-CN" sz="2000"/>
              <a:t>epochs</a:t>
            </a:r>
            <a:r>
              <a:rPr lang="zh-CN" sz="2000"/>
              <a:t>) </a:t>
            </a:r>
            <a:r>
              <a:rPr lang="zh-CN" altLang="en-US" sz="2000"/>
              <a:t>:</a:t>
            </a:r>
            <a:endParaRPr lang="zh-CN" altLang="en-US"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2</a:t>
            </a:r>
            <a:r>
              <a:rPr lang="de-DE"/>
              <a:t>. </a:t>
            </a:r>
            <a:r>
              <a:rPr lang="en-US">
                <a:sym typeface="+mn-ea"/>
              </a:rPr>
              <a:t>Evaluation results of different numbers of nodes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descr="图表, 折线图&#10;&#10;已自动生成说明"/>
          <p:cNvPicPr>
            <a:picLocks noChangeAspect="1"/>
          </p:cNvPicPr>
          <p:nvPr/>
        </p:nvPicPr>
        <p:blipFill>
          <a:blip r:embed="rId1"/>
          <a:stretch>
            <a:fillRect/>
          </a:stretch>
        </p:blipFill>
        <p:spPr>
          <a:xfrm>
            <a:off x="563587" y="2123058"/>
            <a:ext cx="4557888" cy="3385329"/>
          </a:xfrm>
          <a:prstGeom prst="rect">
            <a:avLst/>
          </a:prstGeom>
        </p:spPr>
      </p:pic>
      <p:pic>
        <p:nvPicPr>
          <p:cNvPr id="8" name="图片 7" descr="图表, 折线图, 直方图&#10;&#10;已自动生成说明"/>
          <p:cNvPicPr>
            <a:picLocks noChangeAspect="1"/>
          </p:cNvPicPr>
          <p:nvPr/>
        </p:nvPicPr>
        <p:blipFill>
          <a:blip r:embed="rId2"/>
          <a:stretch>
            <a:fillRect/>
          </a:stretch>
        </p:blipFill>
        <p:spPr>
          <a:xfrm>
            <a:off x="5762602" y="2121712"/>
            <a:ext cx="4371741" cy="3379937"/>
          </a:xfrm>
          <a:prstGeom prst="rect">
            <a:avLst/>
          </a:prstGeom>
        </p:spPr>
      </p:pic>
      <p:sp>
        <p:nvSpPr>
          <p:cNvPr id="10" name="文本框 9"/>
          <p:cNvSpPr txBox="1"/>
          <p:nvPr/>
        </p:nvSpPr>
        <p:spPr>
          <a:xfrm>
            <a:off x="1172056" y="1621202"/>
            <a:ext cx="395539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8 </a:t>
            </a:r>
            <a:r>
              <a:rPr lang="en-US" altLang="zh-CN" sz="2000"/>
              <a:t>nodes</a:t>
            </a:r>
            <a:r>
              <a:rPr lang="zh-CN" sz="2000"/>
              <a:t>(1</a:t>
            </a:r>
            <a:r>
              <a:rPr lang="zh-CN" altLang="en-US" sz="2000"/>
              <a:t> </a:t>
            </a:r>
            <a:r>
              <a:rPr lang="en-US" altLang="zh-CN" sz="2000"/>
              <a:t>layer,</a:t>
            </a:r>
            <a:r>
              <a:rPr lang="zh-CN" altLang="en-US" sz="2000"/>
              <a:t> </a:t>
            </a:r>
            <a:r>
              <a:rPr lang="en-US" altLang="zh-CN" sz="2000"/>
              <a:t>500</a:t>
            </a:r>
            <a:r>
              <a:rPr lang="zh-CN" altLang="en-US" sz="2000"/>
              <a:t> </a:t>
            </a:r>
            <a:r>
              <a:rPr lang="en-US" altLang="zh-CN" sz="2000"/>
              <a:t>epochs</a:t>
            </a:r>
            <a:r>
              <a:rPr lang="zh-CN" sz="2000"/>
              <a:t>) </a:t>
            </a:r>
            <a:r>
              <a:rPr lang="zh-CN" altLang="en-US" sz="2000"/>
              <a:t>:</a:t>
            </a:r>
            <a:endParaRPr lang="zh-CN" altLang="en-US"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2</a:t>
            </a:r>
            <a:r>
              <a:rPr lang="de-DE"/>
              <a:t>. </a:t>
            </a:r>
            <a:r>
              <a:rPr lang="en-US">
                <a:sym typeface="+mn-ea"/>
              </a:rPr>
              <a:t>Evaluation results of different numbers of nodes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zh-CN" altLang="en-US"/>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descr="图表, 折线图&#10;&#10;已自动生成说明"/>
          <p:cNvPicPr>
            <a:picLocks noChangeAspect="1"/>
          </p:cNvPicPr>
          <p:nvPr/>
        </p:nvPicPr>
        <p:blipFill>
          <a:blip r:embed="rId1"/>
          <a:stretch>
            <a:fillRect/>
          </a:stretch>
        </p:blipFill>
        <p:spPr>
          <a:xfrm>
            <a:off x="557913" y="2271546"/>
            <a:ext cx="4546538" cy="3387215"/>
          </a:xfrm>
          <a:prstGeom prst="rect">
            <a:avLst/>
          </a:prstGeom>
        </p:spPr>
      </p:pic>
      <p:pic>
        <p:nvPicPr>
          <p:cNvPr id="8" name="图片 7" descr="直方图&#10;&#10;已自动生成说明"/>
          <p:cNvPicPr>
            <a:picLocks noChangeAspect="1"/>
          </p:cNvPicPr>
          <p:nvPr/>
        </p:nvPicPr>
        <p:blipFill>
          <a:blip r:embed="rId2"/>
          <a:stretch>
            <a:fillRect/>
          </a:stretch>
        </p:blipFill>
        <p:spPr>
          <a:xfrm>
            <a:off x="5759096" y="2270331"/>
            <a:ext cx="4429075" cy="3383571"/>
          </a:xfrm>
          <a:prstGeom prst="rect">
            <a:avLst/>
          </a:prstGeom>
        </p:spPr>
      </p:pic>
      <p:sp>
        <p:nvSpPr>
          <p:cNvPr id="10" name="文本框 9"/>
          <p:cNvSpPr txBox="1"/>
          <p:nvPr/>
        </p:nvSpPr>
        <p:spPr>
          <a:xfrm>
            <a:off x="1172056" y="1621202"/>
            <a:ext cx="395539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16 </a:t>
            </a:r>
            <a:r>
              <a:rPr lang="en-US" altLang="zh-CN" sz="2000"/>
              <a:t>nodes</a:t>
            </a:r>
            <a:r>
              <a:rPr lang="zh-CN" sz="2000"/>
              <a:t>(1</a:t>
            </a:r>
            <a:r>
              <a:rPr lang="zh-CN" altLang="en-US" sz="2000"/>
              <a:t> </a:t>
            </a:r>
            <a:r>
              <a:rPr lang="en-US" altLang="zh-CN" sz="2000"/>
              <a:t>layer,</a:t>
            </a:r>
            <a:r>
              <a:rPr lang="zh-CN" altLang="en-US" sz="2000"/>
              <a:t> </a:t>
            </a:r>
            <a:r>
              <a:rPr lang="en-US" altLang="zh-CN" sz="2000"/>
              <a:t>500</a:t>
            </a:r>
            <a:r>
              <a:rPr lang="zh-CN" altLang="en-US" sz="2000"/>
              <a:t> </a:t>
            </a:r>
            <a:r>
              <a:rPr lang="en-US" altLang="zh-CN" sz="2000"/>
              <a:t>epochs</a:t>
            </a:r>
            <a:r>
              <a:rPr lang="zh-CN" sz="2000"/>
              <a:t>) </a:t>
            </a:r>
            <a:r>
              <a:rPr lang="zh-CN" altLang="en-US" sz="2000"/>
              <a:t>:</a:t>
            </a:r>
            <a:endParaRPr lang="zh-CN" altLang="en-US" sz="200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COMMONDATA" val="eyJoZGlkIjoiYjNhMDU4Mzc5MzVkMzhhMzkzMTE5MmMzZTk5MDgyNGMifQ=="/>
</p:tagLst>
</file>

<file path=ppt/theme/theme1.xml><?xml version="1.0" encoding="utf-8"?>
<a:theme xmlns:a="http://schemas.openxmlformats.org/drawingml/2006/main" name="TUD Maschinenbau">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72000" tIns="72000" rIns="72000" bIns="72000" rtlCol="0" anchor="ctr"/>
      <a:lstStyle>
        <a:defPPr algn="ctr">
          <a:spcBef>
            <a:spcPts val="400"/>
          </a:spcBef>
          <a:spcAft>
            <a:spcPts val="200"/>
          </a:spcAft>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8C857A"/>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15900" indent="-215900" algn="l">
          <a:spcBef>
            <a:spcPts val="400"/>
          </a:spcBef>
          <a:spcAft>
            <a:spcPts val="200"/>
          </a:spcAft>
          <a:buClr>
            <a:schemeClr val="accent1"/>
          </a:buClr>
          <a:buFont typeface="Wingdings" panose="05000000000000000000" pitchFamily="2" charset="2"/>
          <a:buChar char="§"/>
          <a:defRPr sz="1600" dirty="0" err="1" smtClean="0"/>
        </a:defPPr>
      </a:lstStyle>
    </a:txDef>
  </a:objectDefaults>
  <a:custClrLst>
    <a:custClr name="TUD Rot">
      <a:srgbClr val="E9503E"/>
    </a:custClr>
    <a:custClr name="TUD Orange">
      <a:srgbClr val="EE7A34"/>
    </a:custClr>
    <a:custClr name="TUD Dunkelgrau">
      <a:srgbClr val="4D4943"/>
    </a:custClr>
    <a:custClr name="TUD Mittelgrau">
      <a:srgbClr val="808080"/>
    </a:custClr>
    <a:custClr name="White">
      <a:srgbClr val="FFFFFF"/>
    </a:custClr>
    <a:custClr name="Black">
      <a:srgbClr val="000000"/>
    </a:custClr>
    <a:custClr name="TUD Dunkelgelb">
      <a:srgbClr val="FDCA00"/>
    </a:custClr>
    <a:custClr name="TUD Hellgelb">
      <a:srgbClr val="FFE05C"/>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TUD Maschinenbau</Template>
  <TotalTime>0</TotalTime>
  <Words>6932</Words>
  <Application>WPS 演示</Application>
  <PresentationFormat>自定义</PresentationFormat>
  <Paragraphs>510</Paragraphs>
  <Slides>43</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43</vt:i4>
      </vt:variant>
    </vt:vector>
  </HeadingPairs>
  <TitlesOfParts>
    <vt:vector size="59" baseType="lpstr">
      <vt:lpstr>Arial</vt:lpstr>
      <vt:lpstr>宋体</vt:lpstr>
      <vt:lpstr>Wingdings</vt:lpstr>
      <vt:lpstr>Stafford</vt:lpstr>
      <vt:lpstr>Segoe Print</vt:lpstr>
      <vt:lpstr>Arial</vt:lpstr>
      <vt:lpstr>微软雅黑</vt:lpstr>
      <vt:lpstr>Arial Unicode MS</vt:lpstr>
      <vt:lpstr>Wingdings,Sans-Serif</vt:lpstr>
      <vt:lpstr>Wingdings 3</vt:lpstr>
      <vt:lpstr>Wingdings</vt:lpstr>
      <vt:lpstr>Arial</vt:lpstr>
      <vt:lpstr>等线 Light</vt:lpstr>
      <vt:lpstr>等线</vt:lpstr>
      <vt:lpstr>TUD Maschinenbau</vt:lpstr>
      <vt:lpstr>自定义设计方案</vt:lpstr>
      <vt:lpstr>Tutorial Machine Learning in Solid Mechanics</vt:lpstr>
      <vt:lpstr>Agenda</vt:lpstr>
      <vt:lpstr>1. Evaluation results of different numbers of hidden layer</vt:lpstr>
      <vt:lpstr>1. Evaluation results of different numbers of hidden layers</vt:lpstr>
      <vt:lpstr>1. Evaluation results of different numbers of hidden layers</vt:lpstr>
      <vt:lpstr>1. Evaluation results of different numbers of hidden layers</vt:lpstr>
      <vt:lpstr>2. Evaluation results of different numbers of nodes</vt:lpstr>
      <vt:lpstr>2. Evaluation results of different numbers of nodes</vt:lpstr>
      <vt:lpstr>2. Evaluation results of different numbers of nodes</vt:lpstr>
      <vt:lpstr>2. Evaluation results of different numbers of nodes</vt:lpstr>
      <vt:lpstr>3. Evaluation results of different numbers of epochs</vt:lpstr>
      <vt:lpstr>3. Evaluation results of different numbers of epochs</vt:lpstr>
      <vt:lpstr>3. Evaluation results of different numbers of epochs</vt:lpstr>
      <vt:lpstr>3. Evaluation results of different numbers of epochs</vt:lpstr>
      <vt:lpstr>3. Evaluation results of different numbers of epochs</vt:lpstr>
      <vt:lpstr>4. Evaluation results of different activation functions</vt:lpstr>
      <vt:lpstr>4. Evaluation results of different activation functions</vt:lpstr>
      <vt:lpstr>4. Evaluation results of different activation functions</vt:lpstr>
      <vt:lpstr>4. Evaluation results of different activation functions</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6. Sobolev training</vt:lpstr>
      <vt:lpstr>6. Sobolev training</vt:lpstr>
      <vt:lpstr>6. Sobolev training</vt:lpstr>
      <vt:lpstr>6. Sobolev training</vt:lpstr>
      <vt:lpstr>6. Sobolev training</vt:lpstr>
      <vt:lpstr>6. Sobolev training</vt:lpstr>
      <vt:lpstr>6. Sobolev training</vt:lpstr>
      <vt:lpstr>6. Sobolev training</vt:lpstr>
      <vt:lpstr>6. Sobolev training</vt:lpstr>
      <vt:lpstr>Danke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Jens-Ole Kracht</dc:creator>
  <cp:lastModifiedBy>南鸢离梦</cp:lastModifiedBy>
  <cp:revision>5</cp:revision>
  <dcterms:created xsi:type="dcterms:W3CDTF">2023-02-07T09:42:00Z</dcterms:created>
  <dcterms:modified xsi:type="dcterms:W3CDTF">2024-11-05T10:26:57Z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2024-05-24T00:18:24Z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93b172bb-457d-4c0a-8b69-93b8b3b2c304</vt:lpwstr>
  </property>
  <property fmtid="{D5CDD505-2E9C-101B-9397-08002B2CF9AE}" pid="7" name="MSIP_Label_defa4170-0d19-0005-0004-bc88714345d2_ActionId">
    <vt:lpwstr>50434efa-a8dd-4860-887f-cf07df6f2652</vt:lpwstr>
  </property>
  <property fmtid="{D5CDD505-2E9C-101B-9397-08002B2CF9AE}" pid="8" name="MSIP_Label_defa4170-0d19-0005-0004-bc88714345d2_ContentBits">
    <vt:lpwstr>0</vt:lpwstr>
  </property>
  <property fmtid="{D5CDD505-2E9C-101B-9397-08002B2CF9AE}" pid="9" name="ICV">
    <vt:lpwstr>472AF12030914895ABAFDA42F1221CB4_12</vt:lpwstr>
  </property>
  <property fmtid="{D5CDD505-2E9C-101B-9397-08002B2CF9AE}" pid="10" name="KSOProductBuildVer">
    <vt:lpwstr>2052-12.1.0.18608</vt:lpwstr>
  </property>
</Properties>
</file>